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
  </p:sldMasterIdLst>
  <p:notesMasterIdLst>
    <p:notesMasterId r:id="rId25"/>
  </p:notesMasterIdLst>
  <p:handoutMasterIdLst>
    <p:handoutMasterId r:id="rId26"/>
  </p:handoutMasterIdLst>
  <p:sldIdLst>
    <p:sldId id="257" r:id="rId2"/>
    <p:sldId id="2147198351" r:id="rId3"/>
    <p:sldId id="258" r:id="rId4"/>
    <p:sldId id="2147198345" r:id="rId5"/>
    <p:sldId id="271" r:id="rId6"/>
    <p:sldId id="2147198336" r:id="rId7"/>
    <p:sldId id="2147198335" r:id="rId8"/>
    <p:sldId id="2147198346" r:id="rId9"/>
    <p:sldId id="262" r:id="rId10"/>
    <p:sldId id="2147198347" r:id="rId11"/>
    <p:sldId id="266" r:id="rId12"/>
    <p:sldId id="268" r:id="rId13"/>
    <p:sldId id="2147198337" r:id="rId14"/>
    <p:sldId id="301" r:id="rId15"/>
    <p:sldId id="2147198338" r:id="rId16"/>
    <p:sldId id="2147198339" r:id="rId17"/>
    <p:sldId id="2147198340" r:id="rId18"/>
    <p:sldId id="2147198341" r:id="rId19"/>
    <p:sldId id="2147198342" r:id="rId20"/>
    <p:sldId id="2147198343" r:id="rId21"/>
    <p:sldId id="2147198348" r:id="rId22"/>
    <p:sldId id="2147198349" r:id="rId23"/>
    <p:sldId id="2147198344" r:id="rId24"/>
  </p:sldIdLst>
  <p:sldSz cx="12192000" cy="6858000"/>
  <p:notesSz cx="6797675" cy="9926638"/>
  <p:embeddedFontLst>
    <p:embeddedFont>
      <p:font typeface="ＭＳ Ｐゴシック" panose="020B0600070205080204" pitchFamily="34" charset="-128"/>
      <p:regular r:id="rId27"/>
    </p:embeddedFont>
    <p:embeddedFont>
      <p:font typeface="Volvo Broad Spread" pitchFamily="50" charset="0"/>
      <p:regular r:id="rId28"/>
    </p:embeddedFont>
    <p:embeddedFont>
      <p:font typeface="Volvo Broad Spread Outline Larg" pitchFamily="50" charset="0"/>
      <p:regular r:id="rId29"/>
    </p:embeddedFont>
    <p:embeddedFont>
      <p:font typeface="Volvo Broad Spread Outline Medi" pitchFamily="50" charset="0"/>
      <p:regular r:id="rId30"/>
    </p:embeddedFont>
    <p:embeddedFont>
      <p:font typeface="Volvo Broad Spread Outline Smal" pitchFamily="50" charset="0"/>
      <p:regular r:id="rId31"/>
    </p:embeddedFont>
    <p:embeddedFont>
      <p:font typeface="Volvo Novum 3.1" pitchFamily="50" charset="0"/>
      <p:regular r:id="rId32"/>
      <p:bold r:id="rId33"/>
      <p:italic r:id="rId34"/>
      <p:boldItalic r:id="rId35"/>
    </p:embeddedFont>
  </p:embeddedFontLst>
  <p:custDataLst>
    <p:tags r:id="rId36"/>
  </p:custDataLst>
  <p:defaultTextStyle>
    <a:defPPr>
      <a:defRPr lang="sv-SE"/>
    </a:defPPr>
    <a:lvl1pPr marL="0" algn="l" defTabSz="967618" rtl="0" eaLnBrk="1" latinLnBrk="0" hangingPunct="1">
      <a:defRPr sz="1905" kern="1200">
        <a:solidFill>
          <a:schemeClr val="tx1"/>
        </a:solidFill>
        <a:latin typeface="+mn-lt"/>
        <a:ea typeface="+mn-ea"/>
        <a:cs typeface="+mn-cs"/>
      </a:defRPr>
    </a:lvl1pPr>
    <a:lvl2pPr marL="483809" algn="l" defTabSz="967618" rtl="0" eaLnBrk="1" latinLnBrk="0" hangingPunct="1">
      <a:defRPr sz="1905" kern="1200">
        <a:solidFill>
          <a:schemeClr val="tx1"/>
        </a:solidFill>
        <a:latin typeface="+mn-lt"/>
        <a:ea typeface="+mn-ea"/>
        <a:cs typeface="+mn-cs"/>
      </a:defRPr>
    </a:lvl2pPr>
    <a:lvl3pPr marL="967618" algn="l" defTabSz="967618" rtl="0" eaLnBrk="1" latinLnBrk="0" hangingPunct="1">
      <a:defRPr sz="1905" kern="1200">
        <a:solidFill>
          <a:schemeClr val="tx1"/>
        </a:solidFill>
        <a:latin typeface="+mn-lt"/>
        <a:ea typeface="+mn-ea"/>
        <a:cs typeface="+mn-cs"/>
      </a:defRPr>
    </a:lvl3pPr>
    <a:lvl4pPr marL="1451427" algn="l" defTabSz="967618" rtl="0" eaLnBrk="1" latinLnBrk="0" hangingPunct="1">
      <a:defRPr sz="1905" kern="1200">
        <a:solidFill>
          <a:schemeClr val="tx1"/>
        </a:solidFill>
        <a:latin typeface="+mn-lt"/>
        <a:ea typeface="+mn-ea"/>
        <a:cs typeface="+mn-cs"/>
      </a:defRPr>
    </a:lvl4pPr>
    <a:lvl5pPr marL="1935236" algn="l" defTabSz="967618" rtl="0" eaLnBrk="1" latinLnBrk="0" hangingPunct="1">
      <a:defRPr sz="1905" kern="1200">
        <a:solidFill>
          <a:schemeClr val="tx1"/>
        </a:solidFill>
        <a:latin typeface="+mn-lt"/>
        <a:ea typeface="+mn-ea"/>
        <a:cs typeface="+mn-cs"/>
      </a:defRPr>
    </a:lvl5pPr>
    <a:lvl6pPr marL="2419045" algn="l" defTabSz="967618" rtl="0" eaLnBrk="1" latinLnBrk="0" hangingPunct="1">
      <a:defRPr sz="1905" kern="1200">
        <a:solidFill>
          <a:schemeClr val="tx1"/>
        </a:solidFill>
        <a:latin typeface="+mn-lt"/>
        <a:ea typeface="+mn-ea"/>
        <a:cs typeface="+mn-cs"/>
      </a:defRPr>
    </a:lvl6pPr>
    <a:lvl7pPr marL="2902854" algn="l" defTabSz="967618" rtl="0" eaLnBrk="1" latinLnBrk="0" hangingPunct="1">
      <a:defRPr sz="1905" kern="1200">
        <a:solidFill>
          <a:schemeClr val="tx1"/>
        </a:solidFill>
        <a:latin typeface="+mn-lt"/>
        <a:ea typeface="+mn-ea"/>
        <a:cs typeface="+mn-cs"/>
      </a:defRPr>
    </a:lvl7pPr>
    <a:lvl8pPr marL="3386663" algn="l" defTabSz="967618" rtl="0" eaLnBrk="1" latinLnBrk="0" hangingPunct="1">
      <a:defRPr sz="1905" kern="1200">
        <a:solidFill>
          <a:schemeClr val="tx1"/>
        </a:solidFill>
        <a:latin typeface="+mn-lt"/>
        <a:ea typeface="+mn-ea"/>
        <a:cs typeface="+mn-cs"/>
      </a:defRPr>
    </a:lvl8pPr>
    <a:lvl9pPr marL="3870472" algn="l" defTabSz="967618" rtl="0" eaLnBrk="1" latinLnBrk="0" hangingPunct="1">
      <a:defRPr sz="190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48" userDrawn="1">
          <p15:clr>
            <a:srgbClr val="A4A3A4"/>
          </p15:clr>
        </p15:guide>
        <p15:guide id="2" pos="3817" userDrawn="1">
          <p15:clr>
            <a:srgbClr val="A4A3A4"/>
          </p15:clr>
        </p15:guide>
        <p15:guide id="3" orient="horz" pos="4156"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C9C0"/>
    <a:srgbClr val="50A294"/>
    <a:srgbClr val="66B3A6"/>
    <a:srgbClr val="1E6659"/>
    <a:srgbClr val="00A494"/>
    <a:srgbClr val="51A294"/>
    <a:srgbClr val="A6E0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7BB59A-CB7C-021E-4767-B7E3F7E355B7}" v="1" dt="2026-01-09T06:58:27.986"/>
    <p1510:client id="{46BF7FEC-7D24-45FF-B9F9-C94A355FA4CB}" v="130" dt="2026-01-09T12:57:48.842"/>
    <p1510:client id="{622BCFA2-715C-4EB5-A88E-97E9E8208093}" v="3" dt="2026-01-09T14:28:09.2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996" y="90"/>
      </p:cViewPr>
      <p:guideLst>
        <p:guide orient="horz" pos="1548"/>
        <p:guide pos="3817"/>
        <p:guide orient="horz" pos="4156"/>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6448" cy="495858"/>
          </a:xfrm>
          <a:prstGeom prst="rect">
            <a:avLst/>
          </a:prstGeom>
        </p:spPr>
        <p:txBody>
          <a:bodyPr vert="horz" lIns="90955" tIns="45478" rIns="90955" bIns="45478" rtlCol="0"/>
          <a:lstStyle>
            <a:lvl1pPr algn="l">
              <a:defRPr sz="1200"/>
            </a:lvl1pPr>
          </a:lstStyle>
          <a:p>
            <a:endParaRPr lang="en-US" sz="1100">
              <a:latin typeface="+mn-lt"/>
              <a:cs typeface="+mn-cs"/>
            </a:endParaRPr>
          </a:p>
        </p:txBody>
      </p:sp>
      <p:sp>
        <p:nvSpPr>
          <p:cNvPr id="4" name="Footer Placeholder 3"/>
          <p:cNvSpPr>
            <a:spLocks noGrp="1"/>
          </p:cNvSpPr>
          <p:nvPr>
            <p:ph type="ftr" sz="quarter" idx="2"/>
          </p:nvPr>
        </p:nvSpPr>
        <p:spPr>
          <a:xfrm>
            <a:off x="1" y="9429202"/>
            <a:ext cx="2946448" cy="495858"/>
          </a:xfrm>
          <a:prstGeom prst="rect">
            <a:avLst/>
          </a:prstGeom>
        </p:spPr>
        <p:txBody>
          <a:bodyPr vert="horz" lIns="90955" tIns="45478" rIns="90955" bIns="45478" rtlCol="0" anchor="b"/>
          <a:lstStyle>
            <a:lvl1pPr algn="l">
              <a:defRPr sz="1200"/>
            </a:lvl1pPr>
          </a:lstStyle>
          <a:p>
            <a:endParaRPr lang="en-US" sz="1100">
              <a:latin typeface="+mn-lt"/>
              <a:cs typeface="+mn-cs"/>
            </a:endParaRPr>
          </a:p>
        </p:txBody>
      </p:sp>
      <p:sp>
        <p:nvSpPr>
          <p:cNvPr id="5" name="Slide Number Placeholder 4"/>
          <p:cNvSpPr>
            <a:spLocks noGrp="1"/>
          </p:cNvSpPr>
          <p:nvPr>
            <p:ph type="sldNum" sz="quarter" idx="3"/>
          </p:nvPr>
        </p:nvSpPr>
        <p:spPr>
          <a:xfrm>
            <a:off x="3851227" y="9429202"/>
            <a:ext cx="2944869" cy="495858"/>
          </a:xfrm>
          <a:prstGeom prst="rect">
            <a:avLst/>
          </a:prstGeom>
        </p:spPr>
        <p:txBody>
          <a:bodyPr vert="horz" lIns="90955" tIns="45478" rIns="90955" bIns="45478" rtlCol="0" anchor="b"/>
          <a:lstStyle>
            <a:lvl1pPr algn="r">
              <a:defRPr sz="1200"/>
            </a:lvl1pPr>
          </a:lstStyle>
          <a:p>
            <a:fld id="{04EFD27F-DCDB-4D3B-B6DE-946B7D4F34DB}" type="slidenum">
              <a:rPr lang="en-US" sz="1100" smtClean="0">
                <a:latin typeface="+mn-lt"/>
                <a:cs typeface="+mn-cs"/>
              </a:rPr>
              <a:t>‹#›</a:t>
            </a:fld>
            <a:endParaRPr lang="en-US" sz="1100">
              <a:latin typeface="+mn-lt"/>
              <a:cs typeface="+mn-cs"/>
            </a:endParaRPr>
          </a:p>
        </p:txBody>
      </p:sp>
    </p:spTree>
    <p:extLst>
      <p:ext uri="{BB962C8B-B14F-4D97-AF65-F5344CB8AC3E}">
        <p14:creationId xmlns:p14="http://schemas.microsoft.com/office/powerpoint/2010/main" val="184438151"/>
      </p:ext>
    </p:extLst>
  </p:cSld>
  <p:clrMap bg1="lt1" tx1="dk1" bg2="lt2" tx2="dk2" accent1="accent1" accent2="accent2" accent3="accent3" accent4="accent4" accent5="accent5" accent6="accent6" hlink="hlink" folHlink="folHlink"/>
  <p:hf hdr="0" dt="0"/>
  <p:extLst>
    <p:ext uri="{56416CCD-93CA-4268-BC5B-53C4BB910035}">
      <p15:sldGuideLst xmlns:p15="http://schemas.microsoft.com/office/powerpoint/2012/main">
        <p15:guide id="1" orient="horz" pos="3126"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0955" tIns="45478" rIns="90955" bIns="45478" rtlCol="0"/>
          <a:lstStyle>
            <a:lvl1pPr algn="l">
              <a:defRPr sz="1100">
                <a:latin typeface="+mn-lt"/>
                <a:cs typeface="+mn-cs"/>
              </a:defRPr>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0955" tIns="45478" rIns="90955" bIns="45478" rtlCol="0"/>
          <a:lstStyle>
            <a:lvl1pPr algn="r">
              <a:defRPr sz="1100">
                <a:latin typeface="+mn-lt"/>
                <a:cs typeface="+mn-cs"/>
              </a:defRPr>
            </a:lvl1pPr>
          </a:lstStyle>
          <a:p>
            <a:fld id="{B35A79AD-8434-4456-9B6E-2D4F4A74A796}" type="datetimeFigureOut">
              <a:rPr lang="en-US" smtClean="0"/>
              <a:pPr/>
              <a:t>1/9/2026</a:t>
            </a:fld>
            <a:endParaRPr lang="en-US"/>
          </a:p>
        </p:txBody>
      </p:sp>
      <p:sp>
        <p:nvSpPr>
          <p:cNvPr id="4" name="Slide Image Placeholder 3"/>
          <p:cNvSpPr>
            <a:spLocks noGrp="1" noRot="1" noChangeAspect="1"/>
          </p:cNvSpPr>
          <p:nvPr>
            <p:ph type="sldImg" idx="2"/>
          </p:nvPr>
        </p:nvSpPr>
        <p:spPr>
          <a:xfrm>
            <a:off x="90488" y="744538"/>
            <a:ext cx="6618287" cy="3722687"/>
          </a:xfrm>
          <a:prstGeom prst="rect">
            <a:avLst/>
          </a:prstGeom>
          <a:noFill/>
          <a:ln w="12700">
            <a:solidFill>
              <a:prstClr val="black"/>
            </a:solidFill>
          </a:ln>
        </p:spPr>
        <p:txBody>
          <a:bodyPr vert="horz" lIns="90955" tIns="45478" rIns="90955" bIns="45478" rtlCol="0" anchor="ctr"/>
          <a:lstStyle/>
          <a:p>
            <a:endParaRPr lang="sv-SE"/>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0955" tIns="45478" rIns="90955" bIns="45478" rtlCol="0"/>
          <a:lstStyle/>
          <a:p>
            <a:pPr lvl="0"/>
            <a:r>
              <a:rPr lang="en-US"/>
              <a:t>Click to edit Master text styles</a:t>
            </a:r>
          </a:p>
        </p:txBody>
      </p:sp>
      <p:sp>
        <p:nvSpPr>
          <p:cNvPr id="6" name="Footer Placeholder 5"/>
          <p:cNvSpPr>
            <a:spLocks noGrp="1"/>
          </p:cNvSpPr>
          <p:nvPr>
            <p:ph type="ftr" sz="quarter" idx="4"/>
          </p:nvPr>
        </p:nvSpPr>
        <p:spPr>
          <a:xfrm>
            <a:off x="0" y="9428584"/>
            <a:ext cx="2945659" cy="496332"/>
          </a:xfrm>
          <a:prstGeom prst="rect">
            <a:avLst/>
          </a:prstGeom>
        </p:spPr>
        <p:txBody>
          <a:bodyPr vert="horz" lIns="90955" tIns="45478" rIns="90955" bIns="45478" rtlCol="0" anchor="b"/>
          <a:lstStyle>
            <a:lvl1pPr algn="l">
              <a:defRPr sz="1100">
                <a:latin typeface="+mn-lt"/>
                <a:cs typeface="+mn-cs"/>
              </a:defRPr>
            </a:lvl1pPr>
          </a:lstStyle>
          <a:p>
            <a:endParaRPr lang="en-US"/>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0955" tIns="45478" rIns="90955" bIns="45478" rtlCol="0" anchor="b"/>
          <a:lstStyle>
            <a:lvl1pPr algn="r">
              <a:defRPr sz="1100">
                <a:latin typeface="+mn-lt"/>
                <a:cs typeface="+mn-cs"/>
              </a:defRPr>
            </a:lvl1pPr>
          </a:lstStyle>
          <a:p>
            <a:fld id="{68186CD8-2B5F-47D2-B024-698315872481}" type="slidenum">
              <a:rPr lang="en-US" smtClean="0"/>
              <a:pPr/>
              <a:t>‹#›</a:t>
            </a:fld>
            <a:endParaRPr lang="en-US"/>
          </a:p>
        </p:txBody>
      </p:sp>
    </p:spTree>
    <p:extLst>
      <p:ext uri="{BB962C8B-B14F-4D97-AF65-F5344CB8AC3E}">
        <p14:creationId xmlns:p14="http://schemas.microsoft.com/office/powerpoint/2010/main" val="4044230710"/>
      </p:ext>
    </p:extLst>
  </p:cSld>
  <p:clrMap bg1="lt1" tx1="dk1" bg2="lt2" tx2="dk2" accent1="accent1" accent2="accent2" accent3="accent3" accent4="accent4" accent5="accent5" accent6="accent6" hlink="hlink" folHlink="folHlink"/>
  <p:hf hdr="0" dt="0"/>
  <p:notesStyle>
    <a:lvl1pPr marL="0" algn="l" defTabSz="967618" rtl="0" eaLnBrk="1" latinLnBrk="0" hangingPunct="1">
      <a:spcBef>
        <a:spcPts val="1058"/>
      </a:spcBef>
      <a:defRPr sz="1270" kern="1200">
        <a:solidFill>
          <a:schemeClr val="tx1"/>
        </a:solidFill>
        <a:latin typeface="+mn-lt"/>
        <a:ea typeface="+mn-ea"/>
        <a:cs typeface="+mn-cs"/>
      </a:defRPr>
    </a:lvl1pPr>
    <a:lvl2pPr marL="483809" algn="l" defTabSz="967618" rtl="0" eaLnBrk="1" latinLnBrk="0" hangingPunct="1">
      <a:defRPr sz="1270" kern="1200">
        <a:solidFill>
          <a:schemeClr val="tx1"/>
        </a:solidFill>
        <a:latin typeface="+mn-lt"/>
        <a:ea typeface="+mn-ea"/>
        <a:cs typeface="+mn-cs"/>
      </a:defRPr>
    </a:lvl2pPr>
    <a:lvl3pPr marL="967618" algn="l" defTabSz="967618" rtl="0" eaLnBrk="1" latinLnBrk="0" hangingPunct="1">
      <a:defRPr sz="1270" kern="1200">
        <a:solidFill>
          <a:schemeClr val="tx1"/>
        </a:solidFill>
        <a:latin typeface="+mn-lt"/>
        <a:ea typeface="+mn-ea"/>
        <a:cs typeface="+mn-cs"/>
      </a:defRPr>
    </a:lvl3pPr>
    <a:lvl4pPr marL="1451427" algn="l" defTabSz="967618" rtl="0" eaLnBrk="1" latinLnBrk="0" hangingPunct="1">
      <a:defRPr sz="1270" kern="1200">
        <a:solidFill>
          <a:schemeClr val="tx1"/>
        </a:solidFill>
        <a:latin typeface="+mn-lt"/>
        <a:ea typeface="+mn-ea"/>
        <a:cs typeface="+mn-cs"/>
      </a:defRPr>
    </a:lvl4pPr>
    <a:lvl5pPr marL="1935236" algn="l" defTabSz="967618" rtl="0" eaLnBrk="1" latinLnBrk="0" hangingPunct="1">
      <a:defRPr sz="1270" kern="1200">
        <a:solidFill>
          <a:schemeClr val="tx1"/>
        </a:solidFill>
        <a:latin typeface="+mn-lt"/>
        <a:ea typeface="+mn-ea"/>
        <a:cs typeface="+mn-cs"/>
      </a:defRPr>
    </a:lvl5pPr>
    <a:lvl6pPr marL="2419045" algn="l" defTabSz="967618" rtl="0" eaLnBrk="1" latinLnBrk="0" hangingPunct="1">
      <a:defRPr sz="1270" kern="1200">
        <a:solidFill>
          <a:schemeClr val="tx1"/>
        </a:solidFill>
        <a:latin typeface="+mn-lt"/>
        <a:ea typeface="+mn-ea"/>
        <a:cs typeface="+mn-cs"/>
      </a:defRPr>
    </a:lvl6pPr>
    <a:lvl7pPr marL="2902854" algn="l" defTabSz="967618" rtl="0" eaLnBrk="1" latinLnBrk="0" hangingPunct="1">
      <a:defRPr sz="1270" kern="1200">
        <a:solidFill>
          <a:schemeClr val="tx1"/>
        </a:solidFill>
        <a:latin typeface="+mn-lt"/>
        <a:ea typeface="+mn-ea"/>
        <a:cs typeface="+mn-cs"/>
      </a:defRPr>
    </a:lvl7pPr>
    <a:lvl8pPr marL="3386663" algn="l" defTabSz="967618" rtl="0" eaLnBrk="1" latinLnBrk="0" hangingPunct="1">
      <a:defRPr sz="1270" kern="1200">
        <a:solidFill>
          <a:schemeClr val="tx1"/>
        </a:solidFill>
        <a:latin typeface="+mn-lt"/>
        <a:ea typeface="+mn-ea"/>
        <a:cs typeface="+mn-cs"/>
      </a:defRPr>
    </a:lvl8pPr>
    <a:lvl9pPr marL="3870472" algn="l" defTabSz="967618" rtl="0" eaLnBrk="1" latinLnBrk="0" hangingPunct="1">
      <a:defRPr sz="127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26" userDrawn="1">
          <p15:clr>
            <a:srgbClr val="F26B43"/>
          </p15:clr>
        </p15:guide>
        <p15:guide id="2" pos="2141"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i="1"/>
              <a:t>Introduce yourself.</a:t>
            </a:r>
          </a:p>
          <a:p>
            <a:pPr marL="0" indent="0">
              <a:buNone/>
            </a:pPr>
            <a:endParaRPr lang="en-GB" i="1"/>
          </a:p>
          <a:p>
            <a:pPr marL="0" indent="0">
              <a:buNone/>
            </a:pPr>
            <a:r>
              <a:rPr lang="en-GB"/>
              <a:t>I’m very happy to be here today. </a:t>
            </a:r>
          </a:p>
          <a:p>
            <a:pPr marL="0" indent="0">
              <a:buNone/>
            </a:pPr>
            <a:r>
              <a:rPr lang="en-GB"/>
              <a:t>Today we will talk about traffic safety.</a:t>
            </a:r>
          </a:p>
          <a:p>
            <a:pPr marL="0" indent="0">
              <a:buNone/>
            </a:pPr>
            <a:r>
              <a:rPr lang="en-GB"/>
              <a:t>Why do you think it is important?</a:t>
            </a:r>
            <a:endParaRPr lang="sv-SE"/>
          </a:p>
          <a:p>
            <a:endParaRPr lang="sv-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3</a:t>
            </a:fld>
            <a:endParaRPr lang="en-US"/>
          </a:p>
        </p:txBody>
      </p:sp>
    </p:spTree>
    <p:extLst>
      <p:ext uri="{BB962C8B-B14F-4D97-AF65-F5344CB8AC3E}">
        <p14:creationId xmlns:p14="http://schemas.microsoft.com/office/powerpoint/2010/main" val="3097417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242B1-773B-546D-563C-44487168CE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D1FB9-6A4C-BBBA-BC5A-E64C1480AA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13FCE5-C003-5DDC-F6EA-467294EBAB9E}"/>
              </a:ext>
            </a:extLst>
          </p:cNvPr>
          <p:cNvSpPr>
            <a:spLocks noGrp="1"/>
          </p:cNvSpPr>
          <p:nvPr>
            <p:ph type="body" idx="1"/>
          </p:nvPr>
        </p:nvSpPr>
        <p:spPr/>
        <p:txBody>
          <a:bodyPr/>
          <a:lstStyle/>
          <a:p>
            <a:r>
              <a:rPr lang="en-US"/>
              <a:t>You can use questions like these to support the discussion: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What makes it feel fair or unfair to blame truck drivers for most accidents involving vulnerable road users, such as pedestrians and cyclists?</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How much control do truck drivers actually have in complex traffic situations compared to pedestrians or cyclists?</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Should the fact that truck drivers are professionals mean they carry a larger share of responsibility than other road users?</a:t>
            </a:r>
          </a:p>
          <a:p>
            <a:endParaRPr lang="sv-SE"/>
          </a:p>
        </p:txBody>
      </p:sp>
      <p:sp>
        <p:nvSpPr>
          <p:cNvPr id="4" name="Footer Placeholder 3">
            <a:extLst>
              <a:ext uri="{FF2B5EF4-FFF2-40B4-BE49-F238E27FC236}">
                <a16:creationId xmlns:a16="http://schemas.microsoft.com/office/drawing/2014/main" id="{90463FB8-54C4-A79C-2484-A99410061448}"/>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38F2BDCD-31E6-723E-1B6A-B4D32A135321}"/>
              </a:ext>
            </a:extLst>
          </p:cNvPr>
          <p:cNvSpPr>
            <a:spLocks noGrp="1"/>
          </p:cNvSpPr>
          <p:nvPr>
            <p:ph type="sldNum" sz="quarter" idx="5"/>
          </p:nvPr>
        </p:nvSpPr>
        <p:spPr/>
        <p:txBody>
          <a:bodyPr/>
          <a:lstStyle/>
          <a:p>
            <a:fld id="{68186CD8-2B5F-47D2-B024-698315872481}" type="slidenum">
              <a:rPr lang="en-US" smtClean="0"/>
              <a:pPr/>
              <a:t>17</a:t>
            </a:fld>
            <a:endParaRPr lang="en-US"/>
          </a:p>
        </p:txBody>
      </p:sp>
    </p:spTree>
    <p:extLst>
      <p:ext uri="{BB962C8B-B14F-4D97-AF65-F5344CB8AC3E}">
        <p14:creationId xmlns:p14="http://schemas.microsoft.com/office/powerpoint/2010/main" val="91536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33963-2096-D954-F6FB-DAEDBBCB4F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2BE558-432E-38F3-DD47-705FA05F3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30B13B-799F-3A3E-AEC1-F2027B68B4E2}"/>
              </a:ext>
            </a:extLst>
          </p:cNvPr>
          <p:cNvSpPr>
            <a:spLocks noGrp="1"/>
          </p:cNvSpPr>
          <p:nvPr>
            <p:ph type="body" idx="1"/>
          </p:nvPr>
        </p:nvSpPr>
        <p:spPr/>
        <p:txBody>
          <a:bodyPr/>
          <a:lstStyle/>
          <a:p>
            <a:r>
              <a:rPr lang="en-US"/>
              <a:t>You can use questions like these to support the discussion: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In areas with many pedestrians and cyclists, is it safer to restrict truck traffic, or does that create other problems?</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How would restricting trucks in certain city areas affect deliveries, local businesses, and everyday life?</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Are there alternatives to restricting trucks completely, such as specific time windows, lower speed limits, or special routes?</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Who should have priority in busy city streets: people walking and cycling, or vehicles delivering goods?</a:t>
            </a:r>
          </a:p>
          <a:p>
            <a:endParaRPr lang="sv-SE"/>
          </a:p>
        </p:txBody>
      </p:sp>
      <p:sp>
        <p:nvSpPr>
          <p:cNvPr id="4" name="Footer Placeholder 3">
            <a:extLst>
              <a:ext uri="{FF2B5EF4-FFF2-40B4-BE49-F238E27FC236}">
                <a16:creationId xmlns:a16="http://schemas.microsoft.com/office/drawing/2014/main" id="{A00D507E-C762-9642-426A-867F1154F605}"/>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7243A451-C6B1-896F-4274-AF6A61AFAC97}"/>
              </a:ext>
            </a:extLst>
          </p:cNvPr>
          <p:cNvSpPr>
            <a:spLocks noGrp="1"/>
          </p:cNvSpPr>
          <p:nvPr>
            <p:ph type="sldNum" sz="quarter" idx="5"/>
          </p:nvPr>
        </p:nvSpPr>
        <p:spPr/>
        <p:txBody>
          <a:bodyPr/>
          <a:lstStyle/>
          <a:p>
            <a:fld id="{68186CD8-2B5F-47D2-B024-698315872481}" type="slidenum">
              <a:rPr lang="en-US" smtClean="0"/>
              <a:pPr/>
              <a:t>18</a:t>
            </a:fld>
            <a:endParaRPr lang="en-US"/>
          </a:p>
        </p:txBody>
      </p:sp>
    </p:spTree>
    <p:extLst>
      <p:ext uri="{BB962C8B-B14F-4D97-AF65-F5344CB8AC3E}">
        <p14:creationId xmlns:p14="http://schemas.microsoft.com/office/powerpoint/2010/main" val="2041534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96518-CF50-02DC-6730-9E1FEBE438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38256E-F921-0E48-27DB-8AE4CD727D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599F89-1E52-0796-2EC4-0F2269AEAFD6}"/>
              </a:ext>
            </a:extLst>
          </p:cNvPr>
          <p:cNvSpPr>
            <a:spLocks noGrp="1"/>
          </p:cNvSpPr>
          <p:nvPr>
            <p:ph type="body" idx="1"/>
          </p:nvPr>
        </p:nvSpPr>
        <p:spPr/>
        <p:txBody>
          <a:bodyPr/>
          <a:lstStyle/>
          <a:p>
            <a:r>
              <a:rPr lang="en-US"/>
              <a:t>You can use questions like these to support the discussion: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Should wearing a helmet be a personal choice, or a legal requirement for everyone who cycles?</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Would making helmets mandatory actually lead to fewer serious injuries, or would it discourage people from cycling?</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Is it reasonable to have different rules for adults and children when it comes to wearing helmets?</a:t>
            </a:r>
          </a:p>
          <a:p>
            <a:endParaRPr lang="sv-SE"/>
          </a:p>
        </p:txBody>
      </p:sp>
      <p:sp>
        <p:nvSpPr>
          <p:cNvPr id="4" name="Footer Placeholder 3">
            <a:extLst>
              <a:ext uri="{FF2B5EF4-FFF2-40B4-BE49-F238E27FC236}">
                <a16:creationId xmlns:a16="http://schemas.microsoft.com/office/drawing/2014/main" id="{27DA7931-2D4E-797D-5E86-F2CA80F71336}"/>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11FAF0AA-0C5E-F625-0A28-727800C9AF51}"/>
              </a:ext>
            </a:extLst>
          </p:cNvPr>
          <p:cNvSpPr>
            <a:spLocks noGrp="1"/>
          </p:cNvSpPr>
          <p:nvPr>
            <p:ph type="sldNum" sz="quarter" idx="5"/>
          </p:nvPr>
        </p:nvSpPr>
        <p:spPr/>
        <p:txBody>
          <a:bodyPr/>
          <a:lstStyle/>
          <a:p>
            <a:fld id="{68186CD8-2B5F-47D2-B024-698315872481}" type="slidenum">
              <a:rPr lang="en-US" smtClean="0"/>
              <a:pPr/>
              <a:t>19</a:t>
            </a:fld>
            <a:endParaRPr lang="en-US"/>
          </a:p>
        </p:txBody>
      </p:sp>
    </p:spTree>
    <p:extLst>
      <p:ext uri="{BB962C8B-B14F-4D97-AF65-F5344CB8AC3E}">
        <p14:creationId xmlns:p14="http://schemas.microsoft.com/office/powerpoint/2010/main" val="3945861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9826A-C6CF-75B2-DA22-975C076117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389025-FAFE-E5C3-5320-5D87E4F5D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FE7F0B-6F4C-BAB9-5BBC-FF3344BB048D}"/>
              </a:ext>
            </a:extLst>
          </p:cNvPr>
          <p:cNvSpPr>
            <a:spLocks noGrp="1"/>
          </p:cNvSpPr>
          <p:nvPr>
            <p:ph type="body" idx="1"/>
          </p:nvPr>
        </p:nvSpPr>
        <p:spPr/>
        <p:txBody>
          <a:bodyPr/>
          <a:lstStyle/>
          <a:p>
            <a:r>
              <a:rPr lang="en-US"/>
              <a:t>You can use questions like these to support the discussion: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Would the risk of getting a fine actually change people’s </a:t>
            </a:r>
            <a:r>
              <a:rPr lang="en-US" sz="1270" b="0" i="0" kern="1200" err="1">
                <a:solidFill>
                  <a:schemeClr val="tx1"/>
                </a:solidFill>
                <a:effectLst/>
                <a:latin typeface="+mn-lt"/>
                <a:ea typeface="+mn-ea"/>
                <a:cs typeface="+mn-cs"/>
              </a:rPr>
              <a:t>behaviour</a:t>
            </a:r>
            <a:r>
              <a:rPr lang="en-US" sz="1270" b="0" i="0" kern="1200">
                <a:solidFill>
                  <a:schemeClr val="tx1"/>
                </a:solidFill>
                <a:effectLst/>
                <a:latin typeface="+mn-lt"/>
                <a:ea typeface="+mn-ea"/>
                <a:cs typeface="+mn-cs"/>
              </a:rPr>
              <a:t>, or would it mostly create frustration?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Is it fair to fine cyclists when people in cars are protected by the vehicle itself, or does that make safety equipment for cyclists even more important?</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Should fines be the same for all cyclists, or should there be different rules for children, commuting adults, or sports cyclists?</a:t>
            </a:r>
          </a:p>
          <a:p>
            <a:endParaRPr lang="sv-SE"/>
          </a:p>
        </p:txBody>
      </p:sp>
      <p:sp>
        <p:nvSpPr>
          <p:cNvPr id="4" name="Footer Placeholder 3">
            <a:extLst>
              <a:ext uri="{FF2B5EF4-FFF2-40B4-BE49-F238E27FC236}">
                <a16:creationId xmlns:a16="http://schemas.microsoft.com/office/drawing/2014/main" id="{AF06CA2B-0124-8BBF-E099-EDB7AE4FD50D}"/>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2E72F1EA-C0E0-F9AA-316A-AB5E876CFC2A}"/>
              </a:ext>
            </a:extLst>
          </p:cNvPr>
          <p:cNvSpPr>
            <a:spLocks noGrp="1"/>
          </p:cNvSpPr>
          <p:nvPr>
            <p:ph type="sldNum" sz="quarter" idx="5"/>
          </p:nvPr>
        </p:nvSpPr>
        <p:spPr/>
        <p:txBody>
          <a:bodyPr/>
          <a:lstStyle/>
          <a:p>
            <a:fld id="{68186CD8-2B5F-47D2-B024-698315872481}" type="slidenum">
              <a:rPr lang="en-US" smtClean="0"/>
              <a:pPr/>
              <a:t>20</a:t>
            </a:fld>
            <a:endParaRPr lang="en-US"/>
          </a:p>
        </p:txBody>
      </p:sp>
    </p:spTree>
    <p:extLst>
      <p:ext uri="{BB962C8B-B14F-4D97-AF65-F5344CB8AC3E}">
        <p14:creationId xmlns:p14="http://schemas.microsoft.com/office/powerpoint/2010/main" val="4282848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1DF0-DE8E-2EF4-7600-3D4C9BF671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2FD857-AE0D-4176-6AC5-8EA307CEDA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7EC778-80B1-0E99-4CAD-AFC4FCAB1E21}"/>
              </a:ext>
            </a:extLst>
          </p:cNvPr>
          <p:cNvSpPr>
            <a:spLocks noGrp="1"/>
          </p:cNvSpPr>
          <p:nvPr>
            <p:ph type="body" idx="1"/>
          </p:nvPr>
        </p:nvSpPr>
        <p:spPr/>
        <p:txBody>
          <a:bodyPr/>
          <a:lstStyle/>
          <a:p>
            <a:endParaRPr lang="sv-SE"/>
          </a:p>
        </p:txBody>
      </p:sp>
      <p:sp>
        <p:nvSpPr>
          <p:cNvPr id="4" name="Footer Placeholder 3">
            <a:extLst>
              <a:ext uri="{FF2B5EF4-FFF2-40B4-BE49-F238E27FC236}">
                <a16:creationId xmlns:a16="http://schemas.microsoft.com/office/drawing/2014/main" id="{AA090DE8-96CF-7961-C11B-112FE4786F8D}"/>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03BF2F4A-4CE7-FC7D-6FCF-98504B420539}"/>
              </a:ext>
            </a:extLst>
          </p:cNvPr>
          <p:cNvSpPr>
            <a:spLocks noGrp="1"/>
          </p:cNvSpPr>
          <p:nvPr>
            <p:ph type="sldNum" sz="quarter" idx="5"/>
          </p:nvPr>
        </p:nvSpPr>
        <p:spPr/>
        <p:txBody>
          <a:bodyPr/>
          <a:lstStyle/>
          <a:p>
            <a:fld id="{68186CD8-2B5F-47D2-B024-698315872481}" type="slidenum">
              <a:rPr lang="en-US" smtClean="0"/>
              <a:pPr/>
              <a:t>22</a:t>
            </a:fld>
            <a:endParaRPr lang="en-US"/>
          </a:p>
        </p:txBody>
      </p:sp>
    </p:spTree>
    <p:extLst>
      <p:ext uri="{BB962C8B-B14F-4D97-AF65-F5344CB8AC3E}">
        <p14:creationId xmlns:p14="http://schemas.microsoft.com/office/powerpoint/2010/main" val="3906822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a:t>If you’ve never been inside a truck, it’s hard to imagine what the driver can see. So, to wrap up this seminar, we’re going to do an outdoor exercise where you’ll get to sit behind the steering wheel of a real truck and see for yourself what the driver can - and can’t - see from the driver position. </a:t>
            </a:r>
          </a:p>
          <a:p>
            <a:pPr marL="0" indent="0">
              <a:buNone/>
            </a:pPr>
            <a:endParaRPr lang="en-US" sz="1200"/>
          </a:p>
          <a:p>
            <a:pPr marL="0" indent="0">
              <a:buNone/>
            </a:pPr>
            <a:r>
              <a:rPr lang="en-US" sz="1200"/>
              <a:t>Before we head outside, does anyone have any questions?</a:t>
            </a:r>
            <a:endParaRPr lang="sv-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23</a:t>
            </a:fld>
            <a:endParaRPr lang="en-US"/>
          </a:p>
        </p:txBody>
      </p:sp>
    </p:spTree>
    <p:extLst>
      <p:ext uri="{BB962C8B-B14F-4D97-AF65-F5344CB8AC3E}">
        <p14:creationId xmlns:p14="http://schemas.microsoft.com/office/powerpoint/2010/main" val="1054925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4</a:t>
            </a:fld>
            <a:endParaRPr lang="en-US"/>
          </a:p>
        </p:txBody>
      </p:sp>
    </p:spTree>
    <p:extLst>
      <p:ext uri="{BB962C8B-B14F-4D97-AF65-F5344CB8AC3E}">
        <p14:creationId xmlns:p14="http://schemas.microsoft.com/office/powerpoint/2010/main" val="1775539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70" kern="1200">
                <a:solidFill>
                  <a:schemeClr val="tx1"/>
                </a:solidFill>
                <a:effectLst/>
                <a:latin typeface="+mn-lt"/>
                <a:ea typeface="+mn-ea"/>
                <a:cs typeface="+mn-cs"/>
              </a:rPr>
              <a:t>Every year, over one million lives are lost in traffic accidents around the world. That's a staggering number.</a:t>
            </a:r>
            <a:endParaRPr lang="sv-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5</a:t>
            </a:fld>
            <a:endParaRPr lang="en-US"/>
          </a:p>
        </p:txBody>
      </p:sp>
    </p:spTree>
    <p:extLst>
      <p:ext uri="{BB962C8B-B14F-4D97-AF65-F5344CB8AC3E}">
        <p14:creationId xmlns:p14="http://schemas.microsoft.com/office/powerpoint/2010/main" val="3941201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7618" rtl="0" eaLnBrk="1" fontAlgn="auto" latinLnBrk="0" hangingPunct="1">
              <a:lnSpc>
                <a:spcPct val="100000"/>
              </a:lnSpc>
              <a:spcBef>
                <a:spcPts val="1058"/>
              </a:spcBef>
              <a:spcAft>
                <a:spcPts val="0"/>
              </a:spcAft>
              <a:buClrTx/>
              <a:buSzTx/>
              <a:buFontTx/>
              <a:buNone/>
              <a:tabLst/>
              <a:defRPr/>
            </a:pPr>
            <a:r>
              <a:rPr lang="sv-SE"/>
              <a:t>These accidents happen for many reasons: distractions, misjudgments, fatigue, or simply not paying attention. Many of them </a:t>
            </a:r>
            <a:r>
              <a:rPr lang="en-US" sz="1270" b="0" i="0" kern="1200">
                <a:solidFill>
                  <a:schemeClr val="tx1"/>
                </a:solidFill>
                <a:effectLst/>
                <a:latin typeface="+mn-lt"/>
                <a:ea typeface="+mn-ea"/>
                <a:cs typeface="+mn-cs"/>
              </a:rPr>
              <a:t>point to one simple truth: giving the road your full attention can save lives, including your own.</a:t>
            </a:r>
            <a:endParaRPr lang="sv-SE"/>
          </a:p>
          <a:p>
            <a:endParaRPr lang="sv-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6</a:t>
            </a:fld>
            <a:endParaRPr lang="en-US"/>
          </a:p>
        </p:txBody>
      </p:sp>
    </p:spTree>
    <p:extLst>
      <p:ext uri="{BB962C8B-B14F-4D97-AF65-F5344CB8AC3E}">
        <p14:creationId xmlns:p14="http://schemas.microsoft.com/office/powerpoint/2010/main" val="3801048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70" kern="1200">
                <a:solidFill>
                  <a:schemeClr val="tx1"/>
                </a:solidFill>
                <a:effectLst/>
                <a:latin typeface="+mn-lt"/>
                <a:ea typeface="+mn-ea"/>
                <a:cs typeface="+mn-cs"/>
              </a:rPr>
              <a:t>Whether you're biking to school, walking to work, or taking your e-scooter to meet friends, you're part of the traffic flow.</a:t>
            </a:r>
          </a:p>
          <a:p>
            <a:endParaRPr lang="sv-SE" sz="1270" kern="1200">
              <a:solidFill>
                <a:schemeClr val="tx1"/>
              </a:solidFill>
              <a:effectLst/>
              <a:latin typeface="+mn-lt"/>
              <a:ea typeface="+mn-ea"/>
              <a:cs typeface="+mn-cs"/>
            </a:endParaRPr>
          </a:p>
          <a:p>
            <a:r>
              <a:rPr lang="en-US" sz="1270" kern="1200">
                <a:solidFill>
                  <a:schemeClr val="tx1"/>
                </a:solidFill>
                <a:effectLst/>
                <a:latin typeface="+mn-lt"/>
                <a:ea typeface="+mn-ea"/>
                <a:cs typeface="+mn-cs"/>
              </a:rPr>
              <a:t>Today we will explore real-life scenarios and discover practical tips to stay safer on the road. </a:t>
            </a:r>
            <a:endParaRPr lang="sv-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7</a:t>
            </a:fld>
            <a:endParaRPr lang="en-US"/>
          </a:p>
        </p:txBody>
      </p:sp>
    </p:spTree>
    <p:extLst>
      <p:ext uri="{BB962C8B-B14F-4D97-AF65-F5344CB8AC3E}">
        <p14:creationId xmlns:p14="http://schemas.microsoft.com/office/powerpoint/2010/main" val="1863179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7618" rtl="0" eaLnBrk="1" fontAlgn="auto" latinLnBrk="0" hangingPunct="1">
              <a:lnSpc>
                <a:spcPct val="100000"/>
              </a:lnSpc>
              <a:spcBef>
                <a:spcPts val="1058"/>
              </a:spcBef>
              <a:spcAft>
                <a:spcPts val="0"/>
              </a:spcAft>
              <a:buClrTx/>
              <a:buSzTx/>
              <a:buFontTx/>
              <a:buNone/>
              <a:tabLst/>
              <a:defRPr/>
            </a:pPr>
            <a:r>
              <a:rPr lang="sv-SE" sz="1400" b="0" kern="1200">
                <a:solidFill>
                  <a:schemeClr val="tx1"/>
                </a:solidFill>
                <a:latin typeface="+mn-lt"/>
                <a:ea typeface="+mn-ea"/>
                <a:cs typeface="+mn-cs"/>
              </a:rPr>
              <a:t>Now it’s time to reflect</a:t>
            </a:r>
          </a:p>
          <a:p>
            <a:endParaRPr lang="en-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10</a:t>
            </a:fld>
            <a:endParaRPr lang="en-US"/>
          </a:p>
        </p:txBody>
      </p:sp>
    </p:spTree>
    <p:extLst>
      <p:ext uri="{BB962C8B-B14F-4D97-AF65-F5344CB8AC3E}">
        <p14:creationId xmlns:p14="http://schemas.microsoft.com/office/powerpoint/2010/main" val="964124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can use questions like these to support the discussion: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Is there ever a situation where an accident is entirely one person’s fault?</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How important is it to be “right”? If an accident did happen, would it feel any different to you knowing that you followed the rules and did the right thing?</a:t>
            </a:r>
          </a:p>
          <a:p>
            <a:endParaRPr lang="sv-SE"/>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68186CD8-2B5F-47D2-B024-698315872481}" type="slidenum">
              <a:rPr lang="en-US" smtClean="0"/>
              <a:pPr/>
              <a:t>14</a:t>
            </a:fld>
            <a:endParaRPr lang="en-US"/>
          </a:p>
        </p:txBody>
      </p:sp>
    </p:spTree>
    <p:extLst>
      <p:ext uri="{BB962C8B-B14F-4D97-AF65-F5344CB8AC3E}">
        <p14:creationId xmlns:p14="http://schemas.microsoft.com/office/powerpoint/2010/main" val="398500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5BC4CA-894E-903A-3699-318F29AA10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FBC2EC-B484-8E15-4328-51E5F0B2AE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8D71AC-652D-7B1E-0E33-4672B9520A57}"/>
              </a:ext>
            </a:extLst>
          </p:cNvPr>
          <p:cNvSpPr>
            <a:spLocks noGrp="1"/>
          </p:cNvSpPr>
          <p:nvPr>
            <p:ph type="body" idx="1"/>
          </p:nvPr>
        </p:nvSpPr>
        <p:spPr/>
        <p:txBody>
          <a:bodyPr/>
          <a:lstStyle/>
          <a:p>
            <a:r>
              <a:rPr lang="en-US"/>
              <a:t>You can use questions like these to support the discussion: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Trucks are the largest vehicles on the road and deliver much of what we need. Does their size mean that truck drivers should be held to higher standards?</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If a small car drives recklessly and a truck has to swerve or brake suddenly, who is truly responsible for any resulting accident?</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Is it fair to expect truck drivers to carry more responsibility, or should all road users share it equally?</a:t>
            </a:r>
          </a:p>
          <a:p>
            <a:endParaRPr lang="sv-SE"/>
          </a:p>
        </p:txBody>
      </p:sp>
      <p:sp>
        <p:nvSpPr>
          <p:cNvPr id="4" name="Footer Placeholder 3">
            <a:extLst>
              <a:ext uri="{FF2B5EF4-FFF2-40B4-BE49-F238E27FC236}">
                <a16:creationId xmlns:a16="http://schemas.microsoft.com/office/drawing/2014/main" id="{097D8B14-347B-3C3A-AEBF-F03CC0E36390}"/>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4D4043CE-6C27-FC92-7A31-EFDFC1174DBD}"/>
              </a:ext>
            </a:extLst>
          </p:cNvPr>
          <p:cNvSpPr>
            <a:spLocks noGrp="1"/>
          </p:cNvSpPr>
          <p:nvPr>
            <p:ph type="sldNum" sz="quarter" idx="5"/>
          </p:nvPr>
        </p:nvSpPr>
        <p:spPr/>
        <p:txBody>
          <a:bodyPr/>
          <a:lstStyle/>
          <a:p>
            <a:fld id="{68186CD8-2B5F-47D2-B024-698315872481}" type="slidenum">
              <a:rPr lang="en-US" smtClean="0"/>
              <a:pPr/>
              <a:t>15</a:t>
            </a:fld>
            <a:endParaRPr lang="en-US"/>
          </a:p>
        </p:txBody>
      </p:sp>
    </p:spTree>
    <p:extLst>
      <p:ext uri="{BB962C8B-B14F-4D97-AF65-F5344CB8AC3E}">
        <p14:creationId xmlns:p14="http://schemas.microsoft.com/office/powerpoint/2010/main" val="2966458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52A9B-E3B1-D5C6-5439-48215C50E7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B84FD4-F07D-8B8E-13F2-DC3AC62904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D8053D-D80C-564D-7B37-4D52557E9451}"/>
              </a:ext>
            </a:extLst>
          </p:cNvPr>
          <p:cNvSpPr>
            <a:spLocks noGrp="1"/>
          </p:cNvSpPr>
          <p:nvPr>
            <p:ph type="body" idx="1"/>
          </p:nvPr>
        </p:nvSpPr>
        <p:spPr/>
        <p:txBody>
          <a:bodyPr/>
          <a:lstStyle/>
          <a:p>
            <a:r>
              <a:rPr lang="en-US"/>
              <a:t>You can use questions like these to support the discussion:</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Are there situations when you feel you have no choice but to use your phone in traffic?</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Would you dare to tell a friend to put their phone away when moving around in busy traffic?</a:t>
            </a:r>
          </a:p>
          <a:p>
            <a:pPr marL="285750" indent="-285750">
              <a:buFont typeface="Arial" panose="020B0604020202020204" pitchFamily="34" charset="0"/>
              <a:buChar char="•"/>
            </a:pPr>
            <a:r>
              <a:rPr lang="en-US" sz="1270" b="0" i="0" kern="1200">
                <a:solidFill>
                  <a:schemeClr val="tx1"/>
                </a:solidFill>
                <a:effectLst/>
                <a:latin typeface="+mn-lt"/>
                <a:ea typeface="+mn-ea"/>
                <a:cs typeface="+mn-cs"/>
              </a:rPr>
              <a:t>Is it safer to use your phone while walking than while cycling, for example because you’re moving at a lower speed?</a:t>
            </a:r>
          </a:p>
          <a:p>
            <a:endParaRPr lang="sv-SE"/>
          </a:p>
        </p:txBody>
      </p:sp>
      <p:sp>
        <p:nvSpPr>
          <p:cNvPr id="4" name="Footer Placeholder 3">
            <a:extLst>
              <a:ext uri="{FF2B5EF4-FFF2-40B4-BE49-F238E27FC236}">
                <a16:creationId xmlns:a16="http://schemas.microsoft.com/office/drawing/2014/main" id="{0E85CBFE-D4D3-A0C3-1C8D-E379A0C4DF84}"/>
              </a:ext>
            </a:extLst>
          </p:cNvPr>
          <p:cNvSpPr>
            <a:spLocks noGrp="1"/>
          </p:cNvSpPr>
          <p:nvPr>
            <p:ph type="ftr" sz="quarter" idx="4"/>
          </p:nvPr>
        </p:nvSpPr>
        <p:spPr/>
        <p:txBody>
          <a:bodyPr/>
          <a:lstStyle/>
          <a:p>
            <a:endParaRPr lang="en-US"/>
          </a:p>
        </p:txBody>
      </p:sp>
      <p:sp>
        <p:nvSpPr>
          <p:cNvPr id="5" name="Slide Number Placeholder 4">
            <a:extLst>
              <a:ext uri="{FF2B5EF4-FFF2-40B4-BE49-F238E27FC236}">
                <a16:creationId xmlns:a16="http://schemas.microsoft.com/office/drawing/2014/main" id="{2A1DB307-7EE0-2EC9-866F-1D72341AEDF7}"/>
              </a:ext>
            </a:extLst>
          </p:cNvPr>
          <p:cNvSpPr>
            <a:spLocks noGrp="1"/>
          </p:cNvSpPr>
          <p:nvPr>
            <p:ph type="sldNum" sz="quarter" idx="5"/>
          </p:nvPr>
        </p:nvSpPr>
        <p:spPr/>
        <p:txBody>
          <a:bodyPr/>
          <a:lstStyle/>
          <a:p>
            <a:fld id="{68186CD8-2B5F-47D2-B024-698315872481}" type="slidenum">
              <a:rPr lang="en-US" smtClean="0"/>
              <a:pPr/>
              <a:t>16</a:t>
            </a:fld>
            <a:endParaRPr lang="en-US"/>
          </a:p>
        </p:txBody>
      </p:sp>
    </p:spTree>
    <p:extLst>
      <p:ext uri="{BB962C8B-B14F-4D97-AF65-F5344CB8AC3E}">
        <p14:creationId xmlns:p14="http://schemas.microsoft.com/office/powerpoint/2010/main" val="23074380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Intro – Black text light backgrou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BE15661-0B2E-4145-BFC7-96344832A046}"/>
              </a:ext>
            </a:extLst>
          </p:cNvPr>
          <p:cNvSpPr>
            <a:spLocks noGrp="1"/>
          </p:cNvSpPr>
          <p:nvPr>
            <p:ph type="sldNum" sz="quarter" idx="19"/>
          </p:nvPr>
        </p:nvSpPr>
        <p:spPr/>
        <p:txBody>
          <a:bodyPr/>
          <a:lstStyle>
            <a:lvl1pPr>
              <a:defRPr>
                <a:solidFill>
                  <a:schemeClr val="bg1"/>
                </a:solidFill>
              </a:defRPr>
            </a:lvl1pPr>
          </a:lstStyle>
          <a:p>
            <a:fld id="{F4BB9EDD-1740-4E4A-8601-A7D0893F42E6}" type="slidenum">
              <a:rPr lang="en-US" smtClean="0"/>
              <a:pPr/>
              <a:t>‹#›</a:t>
            </a:fld>
            <a:endParaRPr lang="en-US"/>
          </a:p>
        </p:txBody>
      </p:sp>
      <p:sp>
        <p:nvSpPr>
          <p:cNvPr id="11" name="Picture Placeholder 10">
            <a:extLst>
              <a:ext uri="{FF2B5EF4-FFF2-40B4-BE49-F238E27FC236}">
                <a16:creationId xmlns:a16="http://schemas.microsoft.com/office/drawing/2014/main" id="{FDBE988F-1BF4-472B-8755-57EAF869555F}"/>
              </a:ext>
            </a:extLst>
          </p:cNvPr>
          <p:cNvSpPr>
            <a:spLocks noGrp="1"/>
          </p:cNvSpPr>
          <p:nvPr>
            <p:ph type="pic" sz="quarter" idx="20" hasCustomPrompt="1"/>
          </p:nvPr>
        </p:nvSpPr>
        <p:spPr>
          <a:xfrm>
            <a:off x="0" y="0"/>
            <a:ext cx="12192000" cy="6858000"/>
          </a:xfrm>
        </p:spPr>
        <p:txBody>
          <a:bodyPr tIns="2088000" anchor="t" anchorCtr="0">
            <a:normAutofit/>
          </a:bodyPr>
          <a:lstStyle>
            <a:lvl1pPr marL="0" indent="0" algn="ctr">
              <a:buFontTx/>
              <a:buNone/>
              <a:defRPr sz="800">
                <a:solidFill>
                  <a:srgbClr val="A7A8A9"/>
                </a:solidFill>
              </a:defRPr>
            </a:lvl1pPr>
          </a:lstStyle>
          <a:p>
            <a:r>
              <a:rPr lang="en-US"/>
              <a:t>[Add light background picture or leave for white]</a:t>
            </a:r>
          </a:p>
        </p:txBody>
      </p:sp>
      <p:sp>
        <p:nvSpPr>
          <p:cNvPr id="15" name="Rectangle 14">
            <a:extLst>
              <a:ext uri="{FF2B5EF4-FFF2-40B4-BE49-F238E27FC236}">
                <a16:creationId xmlns:a16="http://schemas.microsoft.com/office/drawing/2014/main" id="{93CBD83D-FC01-4B5C-B1AF-BB19331DE3D2}"/>
              </a:ext>
            </a:extLst>
          </p:cNvPr>
          <p:cNvSpPr>
            <a:spLocks/>
          </p:cNvSpPr>
          <p:nvPr userDrawn="1"/>
        </p:nvSpPr>
        <p:spPr>
          <a:xfrm>
            <a:off x="0" y="0"/>
            <a:ext cx="12192000" cy="685800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chemeClr val="tx1"/>
              </a:solidFill>
            </a:endParaRPr>
          </a:p>
        </p:txBody>
      </p:sp>
      <p:sp>
        <p:nvSpPr>
          <p:cNvPr id="2" name="Date Placeholder 1">
            <a:extLst>
              <a:ext uri="{FF2B5EF4-FFF2-40B4-BE49-F238E27FC236}">
                <a16:creationId xmlns:a16="http://schemas.microsoft.com/office/drawing/2014/main" id="{8B3D2978-24B0-4C69-9731-62579EDE9044}"/>
              </a:ext>
            </a:extLst>
          </p:cNvPr>
          <p:cNvSpPr>
            <a:spLocks noGrp="1"/>
          </p:cNvSpPr>
          <p:nvPr>
            <p:ph type="dt" sz="half" idx="17"/>
          </p:nvPr>
        </p:nvSpPr>
        <p:spPr>
          <a:xfrm>
            <a:off x="5380315" y="6379143"/>
            <a:ext cx="1431370" cy="180000"/>
          </a:xfrm>
        </p:spPr>
        <p:txBody>
          <a:bodyPr lIns="0" tIns="0" rIns="0" anchor="ctr" anchorCtr="0"/>
          <a:lstStyle>
            <a:lvl1pPr algn="ctr">
              <a:defRPr sz="1000"/>
            </a:lvl1pPr>
          </a:lstStyle>
          <a:p>
            <a:fld id="{0F701C60-D880-4C03-A2CC-DCD12EA6F5FF}" type="datetime1">
              <a:rPr lang="sv-SE" smtClean="0"/>
              <a:t>2026-01-09</a:t>
            </a:fld>
            <a:endParaRPr lang="en-US"/>
          </a:p>
        </p:txBody>
      </p:sp>
      <p:sp>
        <p:nvSpPr>
          <p:cNvPr id="7" name="Rectangle 5"/>
          <p:cNvSpPr>
            <a:spLocks noGrp="1" noChangeArrowheads="1"/>
          </p:cNvSpPr>
          <p:nvPr>
            <p:ph type="ctrTitle" hasCustomPrompt="1"/>
          </p:nvPr>
        </p:nvSpPr>
        <p:spPr>
          <a:xfrm>
            <a:off x="2001672" y="2591846"/>
            <a:ext cx="8188656" cy="845214"/>
          </a:xfrm>
          <a:prstGeom prst="rect">
            <a:avLst/>
          </a:prstGeom>
        </p:spPr>
        <p:txBody>
          <a:bodyPr wrap="square" rIns="0" bIns="0" anchor="b" anchorCtr="0"/>
          <a:lstStyle>
            <a:lvl1pPr algn="ctr">
              <a:lnSpc>
                <a:spcPct val="80000"/>
              </a:lnSpc>
              <a:defRPr sz="5400" b="0" i="0" spc="0" baseline="0">
                <a:solidFill>
                  <a:schemeClr val="tx1"/>
                </a:solidFill>
                <a:latin typeface="Volvo Broad Spread" pitchFamily="50" charset="0"/>
              </a:defRPr>
            </a:lvl1pPr>
          </a:lstStyle>
          <a:p>
            <a:pPr lvl="0"/>
            <a:r>
              <a:rPr lang="en-US" noProof="0"/>
              <a:t>Insert headline</a:t>
            </a:r>
          </a:p>
        </p:txBody>
      </p:sp>
      <p:sp>
        <p:nvSpPr>
          <p:cNvPr id="8" name="Rectangle 6"/>
          <p:cNvSpPr>
            <a:spLocks noGrp="1" noChangeArrowheads="1"/>
          </p:cNvSpPr>
          <p:nvPr>
            <p:ph type="subTitle" idx="1" hasCustomPrompt="1"/>
          </p:nvPr>
        </p:nvSpPr>
        <p:spPr>
          <a:xfrm>
            <a:off x="2668587" y="3527140"/>
            <a:ext cx="6854825" cy="754236"/>
          </a:xfrm>
          <a:prstGeom prst="rect">
            <a:avLst/>
          </a:prstGeom>
        </p:spPr>
        <p:txBody>
          <a:bodyPr tIns="0">
            <a:noAutofit/>
          </a:bodyPr>
          <a:lstStyle>
            <a:lvl1pPr marL="0" indent="0" algn="ctr">
              <a:lnSpc>
                <a:spcPct val="114000"/>
              </a:lnSpc>
              <a:buFont typeface="Volvo Novum 3.1" pitchFamily="50" charset="0"/>
              <a:buNone/>
              <a:defRPr sz="2000" spc="0" baseline="0">
                <a:latin typeface="+mn-lt"/>
                <a:ea typeface="Volvo Novum 3.1" pitchFamily="50" charset="0"/>
                <a:cs typeface="+mn-cs"/>
              </a:defRPr>
            </a:lvl1pPr>
          </a:lstStyle>
          <a:p>
            <a:pPr lvl="0"/>
            <a:r>
              <a:rPr lang="en-US" noProof="0"/>
              <a:t>Insert sub headline</a:t>
            </a:r>
          </a:p>
        </p:txBody>
      </p:sp>
      <p:sp>
        <p:nvSpPr>
          <p:cNvPr id="10" name="Logotype">
            <a:extLst>
              <a:ext uri="{FF2B5EF4-FFF2-40B4-BE49-F238E27FC236}">
                <a16:creationId xmlns:a16="http://schemas.microsoft.com/office/drawing/2014/main" id="{EFD490B4-D84C-4512-B0E3-BC38BE39F5C7}"/>
              </a:ext>
            </a:extLst>
          </p:cNvPr>
          <p:cNvSpPr>
            <a:spLocks noGrp="1" noChangeAspect="1"/>
          </p:cNvSpPr>
          <p:nvPr>
            <p:ph type="body" sz="quarter" idx="16" hasCustomPrompt="1"/>
          </p:nvPr>
        </p:nvSpPr>
        <p:spPr>
          <a:xfrm>
            <a:off x="5485800" y="278990"/>
            <a:ext cx="1220400" cy="93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FontTx/>
              <a:buNone/>
              <a:defRPr/>
            </a:lvl1pPr>
            <a:lvl2pPr marL="267129" indent="0">
              <a:buNone/>
              <a:defRPr/>
            </a:lvl2pPr>
          </a:lstStyle>
          <a:p>
            <a:pPr lvl="0"/>
            <a:r>
              <a:rPr lang="en-US"/>
              <a:t> </a:t>
            </a:r>
          </a:p>
        </p:txBody>
      </p:sp>
      <p:sp>
        <p:nvSpPr>
          <p:cNvPr id="5" name="Footer Placeholder 4">
            <a:extLst>
              <a:ext uri="{FF2B5EF4-FFF2-40B4-BE49-F238E27FC236}">
                <a16:creationId xmlns:a16="http://schemas.microsoft.com/office/drawing/2014/main" id="{593539FA-75E5-47C4-A176-BCA731EF1FC8}"/>
              </a:ext>
            </a:extLst>
          </p:cNvPr>
          <p:cNvSpPr>
            <a:spLocks noGrp="1"/>
          </p:cNvSpPr>
          <p:nvPr>
            <p:ph type="ftr" sz="quarter" idx="23"/>
          </p:nvPr>
        </p:nvSpPr>
        <p:spPr>
          <a:xfrm>
            <a:off x="766764" y="6130859"/>
            <a:ext cx="10658474" cy="164442"/>
          </a:xfrm>
        </p:spPr>
        <p:txBody>
          <a:bodyPr anchor="ctr" anchorCtr="0"/>
          <a:lstStyle>
            <a:lvl1pPr algn="ctr">
              <a:defRPr sz="1000">
                <a:solidFill>
                  <a:schemeClr val="tx1"/>
                </a:solidFill>
              </a:defRPr>
            </a:lvl1pPr>
          </a:lstStyle>
          <a:p>
            <a:r>
              <a:rPr lang="en-US"/>
              <a:t>BA/GF/TD | Department name | Document name/Issuer | Classification</a:t>
            </a:r>
          </a:p>
        </p:txBody>
      </p:sp>
    </p:spTree>
    <p:extLst>
      <p:ext uri="{BB962C8B-B14F-4D97-AF65-F5344CB8AC3E}">
        <p14:creationId xmlns:p14="http://schemas.microsoft.com/office/powerpoint/2010/main" val="2606996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5 Content - Title, text with large right picture">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47DD437-05F9-49E5-800D-62CB4B82EDE7}"/>
              </a:ext>
            </a:extLst>
          </p:cNvPr>
          <p:cNvSpPr>
            <a:spLocks noGrp="1"/>
          </p:cNvSpPr>
          <p:nvPr>
            <p:ph type="title" hasCustomPrompt="1"/>
          </p:nvPr>
        </p:nvSpPr>
        <p:spPr>
          <a:xfrm>
            <a:off x="612001" y="1807535"/>
            <a:ext cx="3450968" cy="1007582"/>
          </a:xfrm>
        </p:spPr>
        <p:txBody>
          <a:bodyPr wrap="square" lIns="144000" bIns="0" anchor="b" anchorCtr="0"/>
          <a:lstStyle>
            <a:lvl1pPr>
              <a:defRPr/>
            </a:lvl1pPr>
          </a:lstStyle>
          <a:p>
            <a:r>
              <a:rPr lang="en-US"/>
              <a:t>Insert headline adjust upwards</a:t>
            </a:r>
          </a:p>
        </p:txBody>
      </p:sp>
      <p:sp>
        <p:nvSpPr>
          <p:cNvPr id="9" name="Picture Placeholder 5">
            <a:extLst>
              <a:ext uri="{FF2B5EF4-FFF2-40B4-BE49-F238E27FC236}">
                <a16:creationId xmlns:a16="http://schemas.microsoft.com/office/drawing/2014/main" id="{CC159C85-B2DF-448E-87B5-B6A0E0763223}"/>
              </a:ext>
            </a:extLst>
          </p:cNvPr>
          <p:cNvSpPr>
            <a:spLocks noGrp="1"/>
          </p:cNvSpPr>
          <p:nvPr>
            <p:ph type="pic" sz="quarter" idx="15" hasCustomPrompt="1"/>
          </p:nvPr>
        </p:nvSpPr>
        <p:spPr>
          <a:xfrm>
            <a:off x="4440238" y="1089025"/>
            <a:ext cx="6985000" cy="4716463"/>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hasCustomPrompt="1"/>
          </p:nvPr>
        </p:nvSpPr>
        <p:spPr>
          <a:xfrm>
            <a:off x="612000" y="2916001"/>
            <a:ext cx="3450968" cy="2889488"/>
          </a:xfrm>
        </p:spPr>
        <p:txBody>
          <a:bodyPr/>
          <a:lstStyle>
            <a:lvl1pPr marL="0" indent="0">
              <a:lnSpc>
                <a:spcPct val="120000"/>
              </a:lnSpc>
              <a:buFontTx/>
              <a:buNone/>
              <a:defRPr/>
            </a:lvl1pPr>
            <a:lvl2pPr marL="163513" indent="0">
              <a:buFontTx/>
              <a:buNone/>
              <a:defRPr/>
            </a:lvl2pPr>
            <a:lvl3pPr marL="339725" indent="0">
              <a:buNone/>
              <a:defRPr/>
            </a:lvl3pPr>
          </a:lstStyle>
          <a:p>
            <a:pPr lvl="0"/>
            <a:r>
              <a:rPr lang="en-US"/>
              <a:t>Insert text</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E074059A-4576-4DC6-AC7A-3ECB61F1B5B7}"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Tree>
    <p:extLst>
      <p:ext uri="{BB962C8B-B14F-4D97-AF65-F5344CB8AC3E}">
        <p14:creationId xmlns:p14="http://schemas.microsoft.com/office/powerpoint/2010/main" val="1246919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797" userDrawn="1">
          <p15:clr>
            <a:srgbClr val="FBAE40"/>
          </p15:clr>
        </p15:guide>
        <p15:guide id="2" orient="horz" pos="3657" userDrawn="1">
          <p15:clr>
            <a:srgbClr val="FBAE40"/>
          </p15:clr>
        </p15:guide>
        <p15:guide id="3" orient="horz" pos="172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6 Content - Title, text with large left picture">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CC159C85-B2DF-448E-87B5-B6A0E0763223}"/>
              </a:ext>
            </a:extLst>
          </p:cNvPr>
          <p:cNvSpPr>
            <a:spLocks noGrp="1"/>
          </p:cNvSpPr>
          <p:nvPr>
            <p:ph type="pic" sz="quarter" idx="15" hasCustomPrompt="1"/>
          </p:nvPr>
        </p:nvSpPr>
        <p:spPr>
          <a:xfrm>
            <a:off x="766762" y="1089025"/>
            <a:ext cx="6985000" cy="4716463"/>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6" name="Title 5">
            <a:extLst>
              <a:ext uri="{FF2B5EF4-FFF2-40B4-BE49-F238E27FC236}">
                <a16:creationId xmlns:a16="http://schemas.microsoft.com/office/drawing/2014/main" id="{247DD437-05F9-49E5-800D-62CB4B82EDE7}"/>
              </a:ext>
            </a:extLst>
          </p:cNvPr>
          <p:cNvSpPr>
            <a:spLocks noGrp="1"/>
          </p:cNvSpPr>
          <p:nvPr>
            <p:ph type="title" hasCustomPrompt="1"/>
          </p:nvPr>
        </p:nvSpPr>
        <p:spPr>
          <a:xfrm>
            <a:off x="7981931" y="1807534"/>
            <a:ext cx="3443308" cy="1007581"/>
          </a:xfrm>
        </p:spPr>
        <p:txBody>
          <a:bodyPr wrap="square" lIns="144000" bIns="0" anchor="b" anchorCtr="0"/>
          <a:lstStyle>
            <a:lvl1pPr>
              <a:defRPr/>
            </a:lvl1pPr>
          </a:lstStyle>
          <a:p>
            <a:r>
              <a:rPr lang="en-US"/>
              <a:t>Insert headline adjust upwards</a:t>
            </a:r>
          </a:p>
        </p:txBody>
      </p:sp>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hasCustomPrompt="1"/>
          </p:nvPr>
        </p:nvSpPr>
        <p:spPr>
          <a:xfrm>
            <a:off x="7981930" y="2916001"/>
            <a:ext cx="3443307" cy="2889488"/>
          </a:xfrm>
        </p:spPr>
        <p:txBody>
          <a:bodyPr/>
          <a:lstStyle>
            <a:lvl1pPr marL="0" indent="0">
              <a:lnSpc>
                <a:spcPct val="120000"/>
              </a:lnSpc>
              <a:buFontTx/>
              <a:buNone/>
              <a:defRPr/>
            </a:lvl1pPr>
            <a:lvl2pPr marL="163513" indent="0">
              <a:buFontTx/>
              <a:buNone/>
              <a:defRPr/>
            </a:lvl2pPr>
            <a:lvl3pPr marL="339725" indent="0">
              <a:buNone/>
              <a:defRPr/>
            </a:lvl3pPr>
          </a:lstStyle>
          <a:p>
            <a:pPr lvl="0"/>
            <a:r>
              <a:rPr lang="en-US"/>
              <a:t>Insert text</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432B9CD7-3214-4609-AE66-5D2998665992}"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Tree>
    <p:extLst>
      <p:ext uri="{BB962C8B-B14F-4D97-AF65-F5344CB8AC3E}">
        <p14:creationId xmlns:p14="http://schemas.microsoft.com/office/powerpoint/2010/main" val="2292268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797" userDrawn="1">
          <p15:clr>
            <a:srgbClr val="FBAE40"/>
          </p15:clr>
        </p15:guide>
        <p15:guide id="2" orient="horz" pos="3657" userDrawn="1">
          <p15:clr>
            <a:srgbClr val="FBAE40"/>
          </p15:clr>
        </p15:guide>
        <p15:guide id="3" orient="horz" pos="172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7 Content – Title, text with medium right picture">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47DD437-05F9-49E5-800D-62CB4B82EDE7}"/>
              </a:ext>
            </a:extLst>
          </p:cNvPr>
          <p:cNvSpPr>
            <a:spLocks noGrp="1"/>
          </p:cNvSpPr>
          <p:nvPr>
            <p:ph type="title" hasCustomPrompt="1"/>
          </p:nvPr>
        </p:nvSpPr>
        <p:spPr>
          <a:xfrm>
            <a:off x="612001" y="1807535"/>
            <a:ext cx="5719968" cy="1007582"/>
          </a:xfrm>
        </p:spPr>
        <p:txBody>
          <a:bodyPr wrap="square" lIns="144000" bIns="0" anchor="b" anchorCtr="0"/>
          <a:lstStyle>
            <a:lvl1pPr>
              <a:defRPr/>
            </a:lvl1pPr>
          </a:lstStyle>
          <a:p>
            <a:r>
              <a:rPr lang="en-US"/>
              <a:t>Insert headline maximum two rows adjust upwards</a:t>
            </a:r>
          </a:p>
        </p:txBody>
      </p:sp>
      <p:sp>
        <p:nvSpPr>
          <p:cNvPr id="9" name="Picture Placeholder 5">
            <a:extLst>
              <a:ext uri="{FF2B5EF4-FFF2-40B4-BE49-F238E27FC236}">
                <a16:creationId xmlns:a16="http://schemas.microsoft.com/office/drawing/2014/main" id="{CC159C85-B2DF-448E-87B5-B6A0E0763223}"/>
              </a:ext>
            </a:extLst>
          </p:cNvPr>
          <p:cNvSpPr>
            <a:spLocks noGrp="1"/>
          </p:cNvSpPr>
          <p:nvPr>
            <p:ph type="pic" sz="quarter" idx="15" hasCustomPrompt="1"/>
          </p:nvPr>
        </p:nvSpPr>
        <p:spPr>
          <a:xfrm>
            <a:off x="6709237" y="1089025"/>
            <a:ext cx="4716000" cy="4716463"/>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hasCustomPrompt="1"/>
          </p:nvPr>
        </p:nvSpPr>
        <p:spPr>
          <a:xfrm>
            <a:off x="612000" y="2916001"/>
            <a:ext cx="5719968" cy="2889488"/>
          </a:xfrm>
        </p:spPr>
        <p:txBody>
          <a:bodyPr/>
          <a:lstStyle>
            <a:lvl1pPr marL="0" indent="0">
              <a:lnSpc>
                <a:spcPct val="120000"/>
              </a:lnSpc>
              <a:buFontTx/>
              <a:buNone/>
              <a:defRPr/>
            </a:lvl1pPr>
            <a:lvl2pPr marL="163513" indent="0">
              <a:buFontTx/>
              <a:buNone/>
              <a:defRPr/>
            </a:lvl2pPr>
            <a:lvl3pPr marL="339725" indent="0">
              <a:buNone/>
              <a:defRPr/>
            </a:lvl3pPr>
          </a:lstStyle>
          <a:p>
            <a:pPr lvl="0"/>
            <a:r>
              <a:rPr lang="en-US"/>
              <a:t>Insert text</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4A55E797-A363-420E-BC40-02850C819BD8}"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Tree>
    <p:extLst>
      <p:ext uri="{BB962C8B-B14F-4D97-AF65-F5344CB8AC3E}">
        <p14:creationId xmlns:p14="http://schemas.microsoft.com/office/powerpoint/2010/main" val="2739085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729" userDrawn="1">
          <p15:clr>
            <a:srgbClr val="FBAE40"/>
          </p15:clr>
        </p15:guide>
        <p15:guide id="2" orient="horz" pos="3657" userDrawn="1">
          <p15:clr>
            <a:srgbClr val="FBAE40"/>
          </p15:clr>
        </p15:guide>
        <p15:guide id="3" pos="422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8 Content – Centered text">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BCEC5F-5A41-204C-BA25-9D801C2D0DE2}"/>
              </a:ext>
            </a:extLst>
          </p:cNvPr>
          <p:cNvSpPr>
            <a:spLocks noGrp="1"/>
          </p:cNvSpPr>
          <p:nvPr>
            <p:ph type="dt" sz="half" idx="10"/>
          </p:nvPr>
        </p:nvSpPr>
        <p:spPr/>
        <p:txBody>
          <a:bodyPr/>
          <a:lstStyle/>
          <a:p>
            <a:fld id="{CB7586DC-B910-4ED1-9453-CD85BBDEE1A3}" type="datetime1">
              <a:rPr lang="sv-SE" smtClean="0"/>
              <a:t>2026-01-09</a:t>
            </a:fld>
            <a:endParaRPr lang="en-US"/>
          </a:p>
        </p:txBody>
      </p:sp>
      <p:sp>
        <p:nvSpPr>
          <p:cNvPr id="3" name="Footer Placeholder 2">
            <a:extLst>
              <a:ext uri="{FF2B5EF4-FFF2-40B4-BE49-F238E27FC236}">
                <a16:creationId xmlns:a16="http://schemas.microsoft.com/office/drawing/2014/main" id="{7E77DD3D-672A-FE4F-ACE9-A06A058BB8B5}"/>
              </a:ext>
            </a:extLst>
          </p:cNvPr>
          <p:cNvSpPr>
            <a:spLocks noGrp="1"/>
          </p:cNvSpPr>
          <p:nvPr>
            <p:ph type="ftr" sz="quarter" idx="11"/>
          </p:nvPr>
        </p:nvSpPr>
        <p:spPr/>
        <p:txBody>
          <a:bodyPr/>
          <a:lstStyle/>
          <a:p>
            <a:r>
              <a:rPr lang="en-US"/>
              <a:t>BA/GF/TD | Department name | Document name/Issuer | Classification</a:t>
            </a:r>
          </a:p>
        </p:txBody>
      </p:sp>
      <p:sp>
        <p:nvSpPr>
          <p:cNvPr id="5" name="Slide Number Placeholder 4">
            <a:extLst>
              <a:ext uri="{FF2B5EF4-FFF2-40B4-BE49-F238E27FC236}">
                <a16:creationId xmlns:a16="http://schemas.microsoft.com/office/drawing/2014/main" id="{8216A3F2-3D9F-6741-A9EE-0BA3021073B1}"/>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8" name="Rectangle 5">
            <a:extLst>
              <a:ext uri="{FF2B5EF4-FFF2-40B4-BE49-F238E27FC236}">
                <a16:creationId xmlns:a16="http://schemas.microsoft.com/office/drawing/2014/main" id="{4AF4158F-CCD6-4017-A03D-47E8978C22F8}"/>
              </a:ext>
            </a:extLst>
          </p:cNvPr>
          <p:cNvSpPr>
            <a:spLocks noGrp="1" noChangeArrowheads="1"/>
          </p:cNvSpPr>
          <p:nvPr>
            <p:ph type="ctrTitle" hasCustomPrompt="1"/>
          </p:nvPr>
        </p:nvSpPr>
        <p:spPr>
          <a:xfrm>
            <a:off x="2001673" y="1706526"/>
            <a:ext cx="8188654" cy="1006999"/>
          </a:xfrm>
          <a:prstGeom prst="rect">
            <a:avLst/>
          </a:prstGeom>
        </p:spPr>
        <p:txBody>
          <a:bodyPr wrap="square" rIns="0" anchor="b" anchorCtr="0"/>
          <a:lstStyle>
            <a:lvl1pPr algn="ctr">
              <a:lnSpc>
                <a:spcPct val="100000"/>
              </a:lnSpc>
              <a:defRPr sz="3200" b="1" i="0" spc="0" baseline="0">
                <a:solidFill>
                  <a:schemeClr val="tx1"/>
                </a:solidFill>
                <a:latin typeface="+mj-lt"/>
              </a:defRPr>
            </a:lvl1pPr>
          </a:lstStyle>
          <a:p>
            <a:pPr lvl="0"/>
            <a:r>
              <a:rPr lang="en-US" noProof="0"/>
              <a:t>Insert headline all text </a:t>
            </a:r>
            <a:br>
              <a:rPr lang="en-US" noProof="0"/>
            </a:br>
            <a:r>
              <a:rPr lang="en-US" noProof="0"/>
              <a:t>centered and adjust upwards</a:t>
            </a:r>
          </a:p>
        </p:txBody>
      </p:sp>
      <p:sp>
        <p:nvSpPr>
          <p:cNvPr id="9" name="Rectangle 6">
            <a:extLst>
              <a:ext uri="{FF2B5EF4-FFF2-40B4-BE49-F238E27FC236}">
                <a16:creationId xmlns:a16="http://schemas.microsoft.com/office/drawing/2014/main" id="{932CDCD1-B8C9-4D61-BD90-5AE5F3EBAFBA}"/>
              </a:ext>
            </a:extLst>
          </p:cNvPr>
          <p:cNvSpPr>
            <a:spLocks noGrp="1" noChangeArrowheads="1"/>
          </p:cNvSpPr>
          <p:nvPr>
            <p:ph type="subTitle" idx="1" hasCustomPrompt="1"/>
          </p:nvPr>
        </p:nvSpPr>
        <p:spPr>
          <a:xfrm>
            <a:off x="2668587" y="2914939"/>
            <a:ext cx="6854825" cy="2710709"/>
          </a:xfrm>
          <a:prstGeom prst="rect">
            <a:avLst/>
          </a:prstGeom>
        </p:spPr>
        <p:txBody>
          <a:bodyPr tIns="0">
            <a:noAutofit/>
          </a:bodyPr>
          <a:lstStyle>
            <a:lvl1pPr marL="0" indent="0" algn="ctr">
              <a:lnSpc>
                <a:spcPct val="114000"/>
              </a:lnSpc>
              <a:buFont typeface="Volvo Novum 3.1" pitchFamily="50" charset="0"/>
              <a:buNone/>
              <a:defRPr sz="1800" spc="0" baseline="0">
                <a:latin typeface="+mn-lt"/>
                <a:ea typeface="Volvo Novum 3.1" pitchFamily="50" charset="0"/>
                <a:cs typeface="+mn-cs"/>
              </a:defRPr>
            </a:lvl1pPr>
          </a:lstStyle>
          <a:p>
            <a:pPr lvl="0"/>
            <a:r>
              <a:rPr lang="en-US" noProof="0"/>
              <a:t>Insert text</a:t>
            </a:r>
          </a:p>
        </p:txBody>
      </p:sp>
    </p:spTree>
    <p:extLst>
      <p:ext uri="{BB962C8B-B14F-4D97-AF65-F5344CB8AC3E}">
        <p14:creationId xmlns:p14="http://schemas.microsoft.com/office/powerpoint/2010/main" val="53118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9 Content – 3 column picture with tex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785CA666-6C70-4EFB-B252-337286966A6F}"/>
              </a:ext>
            </a:extLst>
          </p:cNvPr>
          <p:cNvSpPr>
            <a:spLocks noGrp="1"/>
          </p:cNvSpPr>
          <p:nvPr>
            <p:ph type="pic" sz="quarter" idx="15" hasCustomPrompt="1"/>
          </p:nvPr>
        </p:nvSpPr>
        <p:spPr>
          <a:xfrm>
            <a:off x="766764" y="2133600"/>
            <a:ext cx="3283200" cy="3284268"/>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14" name="Picture Placeholder 5">
            <a:extLst>
              <a:ext uri="{FF2B5EF4-FFF2-40B4-BE49-F238E27FC236}">
                <a16:creationId xmlns:a16="http://schemas.microsoft.com/office/drawing/2014/main" id="{813A8910-5699-4EE0-A403-9991CA89EE9C}"/>
              </a:ext>
            </a:extLst>
          </p:cNvPr>
          <p:cNvSpPr>
            <a:spLocks noGrp="1"/>
          </p:cNvSpPr>
          <p:nvPr>
            <p:ph type="pic" sz="quarter" idx="16" hasCustomPrompt="1"/>
          </p:nvPr>
        </p:nvSpPr>
        <p:spPr>
          <a:xfrm>
            <a:off x="4454401" y="2133600"/>
            <a:ext cx="3283200" cy="3284268"/>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hasCustomPrompt="1"/>
          </p:nvPr>
        </p:nvSpPr>
        <p:spPr>
          <a:xfrm>
            <a:off x="766763" y="5531522"/>
            <a:ext cx="3283200" cy="627876"/>
          </a:xfrm>
        </p:spPr>
        <p:txBody>
          <a:bodyPr>
            <a:noAutofit/>
          </a:bodyPr>
          <a:lstStyle>
            <a:lvl1pPr marL="0" indent="0" algn="ctr">
              <a:lnSpc>
                <a:spcPct val="114000"/>
              </a:lnSpc>
              <a:spcBef>
                <a:spcPts val="0"/>
              </a:spcBef>
              <a:buFontTx/>
              <a:buNone/>
              <a:defRPr sz="14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text </a:t>
            </a:r>
            <a:br>
              <a:rPr lang="en-US"/>
            </a:br>
            <a:r>
              <a:rPr lang="en-US"/>
              <a:t>(max two rows)</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6502BE03-1F30-458E-8551-BB71012D2D35}"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6" name="Title 5">
            <a:extLst>
              <a:ext uri="{FF2B5EF4-FFF2-40B4-BE49-F238E27FC236}">
                <a16:creationId xmlns:a16="http://schemas.microsoft.com/office/drawing/2014/main" id="{247DD437-05F9-49E5-800D-62CB4B82EDE7}"/>
              </a:ext>
            </a:extLst>
          </p:cNvPr>
          <p:cNvSpPr>
            <a:spLocks noGrp="1"/>
          </p:cNvSpPr>
          <p:nvPr>
            <p:ph type="title" hasCustomPrompt="1"/>
          </p:nvPr>
        </p:nvSpPr>
        <p:spPr>
          <a:xfrm>
            <a:off x="766763" y="938704"/>
            <a:ext cx="10658475" cy="493200"/>
          </a:xfrm>
        </p:spPr>
        <p:txBody>
          <a:bodyPr wrap="square" anchor="b" anchorCtr="0"/>
          <a:lstStyle>
            <a:lvl1pPr>
              <a:defRPr/>
            </a:lvl1pPr>
          </a:lstStyle>
          <a:p>
            <a:r>
              <a:rPr lang="en-US"/>
              <a:t>Insert headline on maximum one line</a:t>
            </a:r>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15" name="Text Placeholder 6">
            <a:extLst>
              <a:ext uri="{FF2B5EF4-FFF2-40B4-BE49-F238E27FC236}">
                <a16:creationId xmlns:a16="http://schemas.microsoft.com/office/drawing/2014/main" id="{434E44B9-8C04-47FC-8B4D-A7840BEE1D59}"/>
              </a:ext>
            </a:extLst>
          </p:cNvPr>
          <p:cNvSpPr>
            <a:spLocks noGrp="1"/>
          </p:cNvSpPr>
          <p:nvPr>
            <p:ph type="body" sz="quarter" idx="17" hasCustomPrompt="1"/>
          </p:nvPr>
        </p:nvSpPr>
        <p:spPr>
          <a:xfrm>
            <a:off x="4454401" y="5531522"/>
            <a:ext cx="3283200" cy="627876"/>
          </a:xfrm>
        </p:spPr>
        <p:txBody>
          <a:bodyPr>
            <a:noAutofit/>
          </a:bodyPr>
          <a:lstStyle>
            <a:lvl1pPr marL="0" indent="0" algn="ctr">
              <a:lnSpc>
                <a:spcPct val="114000"/>
              </a:lnSpc>
              <a:spcBef>
                <a:spcPts val="0"/>
              </a:spcBef>
              <a:buFontTx/>
              <a:buNone/>
              <a:defRPr sz="14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text </a:t>
            </a:r>
            <a:br>
              <a:rPr lang="en-US"/>
            </a:br>
            <a:r>
              <a:rPr lang="en-US"/>
              <a:t>(max two rows)</a:t>
            </a:r>
          </a:p>
        </p:txBody>
      </p:sp>
      <p:sp>
        <p:nvSpPr>
          <p:cNvPr id="18" name="Picture Placeholder 5">
            <a:extLst>
              <a:ext uri="{FF2B5EF4-FFF2-40B4-BE49-F238E27FC236}">
                <a16:creationId xmlns:a16="http://schemas.microsoft.com/office/drawing/2014/main" id="{64CDBF56-B658-420C-A173-629AC10AD794}"/>
              </a:ext>
            </a:extLst>
          </p:cNvPr>
          <p:cNvSpPr>
            <a:spLocks noGrp="1"/>
          </p:cNvSpPr>
          <p:nvPr>
            <p:ph type="pic" sz="quarter" idx="18" hasCustomPrompt="1"/>
          </p:nvPr>
        </p:nvSpPr>
        <p:spPr>
          <a:xfrm>
            <a:off x="8142038" y="2133600"/>
            <a:ext cx="3283200" cy="3284268"/>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19" name="Text Placeholder 6">
            <a:extLst>
              <a:ext uri="{FF2B5EF4-FFF2-40B4-BE49-F238E27FC236}">
                <a16:creationId xmlns:a16="http://schemas.microsoft.com/office/drawing/2014/main" id="{0CBDB873-2604-4753-94BB-6BB3846EB6BC}"/>
              </a:ext>
            </a:extLst>
          </p:cNvPr>
          <p:cNvSpPr>
            <a:spLocks noGrp="1"/>
          </p:cNvSpPr>
          <p:nvPr>
            <p:ph type="body" sz="quarter" idx="19" hasCustomPrompt="1"/>
          </p:nvPr>
        </p:nvSpPr>
        <p:spPr>
          <a:xfrm>
            <a:off x="8141567" y="5531522"/>
            <a:ext cx="3283671" cy="627876"/>
          </a:xfrm>
        </p:spPr>
        <p:txBody>
          <a:bodyPr>
            <a:noAutofit/>
          </a:bodyPr>
          <a:lstStyle>
            <a:lvl1pPr marL="0" indent="0" algn="ctr">
              <a:lnSpc>
                <a:spcPct val="114000"/>
              </a:lnSpc>
              <a:spcBef>
                <a:spcPts val="0"/>
              </a:spcBef>
              <a:buFontTx/>
              <a:buNone/>
              <a:defRPr sz="14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text </a:t>
            </a:r>
            <a:br>
              <a:rPr lang="en-US"/>
            </a:br>
            <a:r>
              <a:rPr lang="en-US"/>
              <a:t>(max two rows)</a:t>
            </a:r>
          </a:p>
        </p:txBody>
      </p:sp>
    </p:spTree>
    <p:extLst>
      <p:ext uri="{BB962C8B-B14F-4D97-AF65-F5344CB8AC3E}">
        <p14:creationId xmlns:p14="http://schemas.microsoft.com/office/powerpoint/2010/main" val="23042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34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10 Content – 4 column circle picture with text">
    <p:spTree>
      <p:nvGrpSpPr>
        <p:cNvPr id="1" name=""/>
        <p:cNvGrpSpPr/>
        <p:nvPr/>
      </p:nvGrpSpPr>
      <p:grpSpPr>
        <a:xfrm>
          <a:off x="0" y="0"/>
          <a:ext cx="0" cy="0"/>
          <a:chOff x="0" y="0"/>
          <a:chExt cx="0" cy="0"/>
        </a:xfrm>
      </p:grpSpPr>
      <p:sp>
        <p:nvSpPr>
          <p:cNvPr id="35" name="Picture Placeholder 5">
            <a:extLst>
              <a:ext uri="{FF2B5EF4-FFF2-40B4-BE49-F238E27FC236}">
                <a16:creationId xmlns:a16="http://schemas.microsoft.com/office/drawing/2014/main" id="{5C0D2034-2B39-4DEA-A3A4-261CF9826EB8}"/>
              </a:ext>
            </a:extLst>
          </p:cNvPr>
          <p:cNvSpPr>
            <a:spLocks noGrp="1"/>
          </p:cNvSpPr>
          <p:nvPr>
            <p:ph type="pic" sz="quarter" idx="54" hasCustomPrompt="1"/>
          </p:nvPr>
        </p:nvSpPr>
        <p:spPr>
          <a:xfrm>
            <a:off x="9096369" y="2139385"/>
            <a:ext cx="2246400" cy="2246400"/>
          </a:xfrm>
          <a:prstGeom prst="ellipse">
            <a:avLst/>
          </a:prstGeom>
          <a:solidFill>
            <a:schemeClr val="bg1">
              <a:lumMod val="95000"/>
            </a:schemeClr>
          </a:solidFill>
        </p:spPr>
        <p:txBody>
          <a:bodyPr tIns="504000" anchor="ctr" anchorCtr="0">
            <a:noAutofit/>
          </a:bodyPr>
          <a:lstStyle>
            <a:lvl1pPr marL="0" indent="0" algn="ctr">
              <a:buFontTx/>
              <a:buNone/>
              <a:defRPr sz="1000"/>
            </a:lvl1pPr>
          </a:lstStyle>
          <a:p>
            <a:r>
              <a:rPr lang="en-US"/>
              <a:t>Insert picture</a:t>
            </a:r>
          </a:p>
        </p:txBody>
      </p:sp>
      <p:sp>
        <p:nvSpPr>
          <p:cNvPr id="13" name="Picture Placeholder 5">
            <a:extLst>
              <a:ext uri="{FF2B5EF4-FFF2-40B4-BE49-F238E27FC236}">
                <a16:creationId xmlns:a16="http://schemas.microsoft.com/office/drawing/2014/main" id="{785CA666-6C70-4EFB-B252-337286966A6F}"/>
              </a:ext>
            </a:extLst>
          </p:cNvPr>
          <p:cNvSpPr>
            <a:spLocks noGrp="1"/>
          </p:cNvSpPr>
          <p:nvPr>
            <p:ph type="pic" sz="quarter" idx="15" hasCustomPrompt="1"/>
          </p:nvPr>
        </p:nvSpPr>
        <p:spPr>
          <a:xfrm>
            <a:off x="847915" y="2139385"/>
            <a:ext cx="2246400" cy="2246400"/>
          </a:xfrm>
          <a:prstGeom prst="ellipse">
            <a:avLst/>
          </a:prstGeom>
          <a:solidFill>
            <a:schemeClr val="bg1">
              <a:lumMod val="95000"/>
            </a:schemeClr>
          </a:solidFill>
        </p:spPr>
        <p:txBody>
          <a:bodyPr tIns="504000" anchor="ctr" anchorCtr="0">
            <a:noAutofit/>
          </a:bodyPr>
          <a:lstStyle>
            <a:lvl1pPr marL="0" indent="0" algn="ctr">
              <a:buFontTx/>
              <a:buNone/>
              <a:defRPr sz="1000"/>
            </a:lvl1pPr>
          </a:lstStyle>
          <a:p>
            <a:r>
              <a:rPr lang="en-US"/>
              <a:t>Insert picture</a:t>
            </a:r>
          </a:p>
        </p:txBody>
      </p:sp>
      <p:sp>
        <p:nvSpPr>
          <p:cNvPr id="33" name="Picture Placeholder 5">
            <a:extLst>
              <a:ext uri="{FF2B5EF4-FFF2-40B4-BE49-F238E27FC236}">
                <a16:creationId xmlns:a16="http://schemas.microsoft.com/office/drawing/2014/main" id="{407623E6-F280-4454-AE2C-4100AFFCF668}"/>
              </a:ext>
            </a:extLst>
          </p:cNvPr>
          <p:cNvSpPr>
            <a:spLocks noGrp="1"/>
          </p:cNvSpPr>
          <p:nvPr>
            <p:ph type="pic" sz="quarter" idx="52" hasCustomPrompt="1"/>
          </p:nvPr>
        </p:nvSpPr>
        <p:spPr>
          <a:xfrm>
            <a:off x="3597400" y="2139385"/>
            <a:ext cx="2246400" cy="2246400"/>
          </a:xfrm>
          <a:prstGeom prst="ellipse">
            <a:avLst/>
          </a:prstGeom>
          <a:solidFill>
            <a:schemeClr val="bg1">
              <a:lumMod val="95000"/>
            </a:schemeClr>
          </a:solidFill>
        </p:spPr>
        <p:txBody>
          <a:bodyPr tIns="504000" anchor="ctr" anchorCtr="0">
            <a:noAutofit/>
          </a:bodyPr>
          <a:lstStyle>
            <a:lvl1pPr marL="0" indent="0" algn="ctr">
              <a:buFontTx/>
              <a:buNone/>
              <a:defRPr sz="1000"/>
            </a:lvl1pPr>
          </a:lstStyle>
          <a:p>
            <a:r>
              <a:rPr lang="en-US"/>
              <a:t>Insert picture</a:t>
            </a:r>
          </a:p>
        </p:txBody>
      </p:sp>
      <p:sp>
        <p:nvSpPr>
          <p:cNvPr id="34" name="Picture Placeholder 5">
            <a:extLst>
              <a:ext uri="{FF2B5EF4-FFF2-40B4-BE49-F238E27FC236}">
                <a16:creationId xmlns:a16="http://schemas.microsoft.com/office/drawing/2014/main" id="{1B164767-2CD3-412D-BF96-52D862A99439}"/>
              </a:ext>
            </a:extLst>
          </p:cNvPr>
          <p:cNvSpPr>
            <a:spLocks noGrp="1"/>
          </p:cNvSpPr>
          <p:nvPr>
            <p:ph type="pic" sz="quarter" idx="53" hasCustomPrompt="1"/>
          </p:nvPr>
        </p:nvSpPr>
        <p:spPr>
          <a:xfrm>
            <a:off x="6346885" y="2139385"/>
            <a:ext cx="2246400" cy="2246400"/>
          </a:xfrm>
          <a:prstGeom prst="ellipse">
            <a:avLst/>
          </a:prstGeom>
          <a:solidFill>
            <a:schemeClr val="bg1">
              <a:lumMod val="95000"/>
            </a:schemeClr>
          </a:solidFill>
        </p:spPr>
        <p:txBody>
          <a:bodyPr tIns="504000" anchor="ctr" anchorCtr="0">
            <a:noAutofit/>
          </a:bodyPr>
          <a:lstStyle>
            <a:lvl1pPr marL="0" indent="0" algn="ctr">
              <a:buFontTx/>
              <a:buNone/>
              <a:defRPr sz="1000"/>
            </a:lvl1pPr>
          </a:lstStyle>
          <a:p>
            <a:r>
              <a:rPr lang="en-US"/>
              <a:t>Insert picture</a:t>
            </a:r>
          </a:p>
        </p:txBody>
      </p:sp>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hasCustomPrompt="1"/>
          </p:nvPr>
        </p:nvSpPr>
        <p:spPr>
          <a:xfrm>
            <a:off x="766763" y="5048055"/>
            <a:ext cx="2457204" cy="965364"/>
          </a:xfrm>
        </p:spPr>
        <p:txBody>
          <a:bodyPr>
            <a:noAutofit/>
          </a:bodyPr>
          <a:lstStyle>
            <a:lvl1pPr marL="0" indent="0" algn="ctr">
              <a:lnSpc>
                <a:spcPct val="114000"/>
              </a:lnSpc>
              <a:buFontTx/>
              <a:buNone/>
              <a:defRPr sz="14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text</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705F4040-F367-4BC4-A1A3-509534863D23}"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6" name="Title 5">
            <a:extLst>
              <a:ext uri="{FF2B5EF4-FFF2-40B4-BE49-F238E27FC236}">
                <a16:creationId xmlns:a16="http://schemas.microsoft.com/office/drawing/2014/main" id="{247DD437-05F9-49E5-800D-62CB4B82EDE7}"/>
              </a:ext>
            </a:extLst>
          </p:cNvPr>
          <p:cNvSpPr>
            <a:spLocks noGrp="1"/>
          </p:cNvSpPr>
          <p:nvPr>
            <p:ph type="title" hasCustomPrompt="1"/>
          </p:nvPr>
        </p:nvSpPr>
        <p:spPr>
          <a:xfrm>
            <a:off x="766763" y="938704"/>
            <a:ext cx="10658475" cy="493200"/>
          </a:xfrm>
        </p:spPr>
        <p:txBody>
          <a:bodyPr wrap="square" anchor="b" anchorCtr="0"/>
          <a:lstStyle>
            <a:lvl1pPr>
              <a:defRPr/>
            </a:lvl1pPr>
          </a:lstStyle>
          <a:p>
            <a:r>
              <a:rPr lang="en-US"/>
              <a:t>Insert headline on maximum one line</a:t>
            </a:r>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36" name="Text Placeholder 6">
            <a:extLst>
              <a:ext uri="{FF2B5EF4-FFF2-40B4-BE49-F238E27FC236}">
                <a16:creationId xmlns:a16="http://schemas.microsoft.com/office/drawing/2014/main" id="{64A24264-54D8-461D-8B2E-876977318CDE}"/>
              </a:ext>
            </a:extLst>
          </p:cNvPr>
          <p:cNvSpPr>
            <a:spLocks noGrp="1"/>
          </p:cNvSpPr>
          <p:nvPr>
            <p:ph type="body" sz="quarter" idx="55" hasCustomPrompt="1"/>
          </p:nvPr>
        </p:nvSpPr>
        <p:spPr>
          <a:xfrm>
            <a:off x="766763" y="4463894"/>
            <a:ext cx="2457204" cy="555520"/>
          </a:xfrm>
        </p:spPr>
        <p:txBody>
          <a:bodyPr tIns="0" anchor="t" anchorCtr="0">
            <a:noAutofit/>
          </a:bodyPr>
          <a:lstStyle>
            <a:lvl1pPr marL="0" indent="0" algn="ctr">
              <a:lnSpc>
                <a:spcPct val="114000"/>
              </a:lnSpc>
              <a:spcBef>
                <a:spcPts val="0"/>
              </a:spcBef>
              <a:buFontTx/>
              <a:buNone/>
              <a:defRPr sz="1600" b="1">
                <a:latin typeface="+mj-lt"/>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 </a:t>
            </a:r>
            <a:br>
              <a:rPr lang="en-US"/>
            </a:br>
            <a:r>
              <a:rPr lang="en-US"/>
              <a:t>(max two rows)</a:t>
            </a:r>
          </a:p>
        </p:txBody>
      </p:sp>
      <p:sp>
        <p:nvSpPr>
          <p:cNvPr id="37" name="Text Placeholder 6">
            <a:extLst>
              <a:ext uri="{FF2B5EF4-FFF2-40B4-BE49-F238E27FC236}">
                <a16:creationId xmlns:a16="http://schemas.microsoft.com/office/drawing/2014/main" id="{FEF09CE1-0835-4758-9704-F4984A18FFD6}"/>
              </a:ext>
            </a:extLst>
          </p:cNvPr>
          <p:cNvSpPr>
            <a:spLocks noGrp="1"/>
          </p:cNvSpPr>
          <p:nvPr>
            <p:ph type="body" sz="quarter" idx="56" hasCustomPrompt="1"/>
          </p:nvPr>
        </p:nvSpPr>
        <p:spPr>
          <a:xfrm>
            <a:off x="3481683" y="5048055"/>
            <a:ext cx="2457204" cy="965364"/>
          </a:xfrm>
        </p:spPr>
        <p:txBody>
          <a:bodyPr>
            <a:noAutofit/>
          </a:bodyPr>
          <a:lstStyle>
            <a:lvl1pPr marL="0" indent="0" algn="ctr">
              <a:lnSpc>
                <a:spcPct val="114000"/>
              </a:lnSpc>
              <a:buFontTx/>
              <a:buNone/>
              <a:defRPr sz="14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text</a:t>
            </a:r>
          </a:p>
        </p:txBody>
      </p:sp>
      <p:sp>
        <p:nvSpPr>
          <p:cNvPr id="38" name="Text Placeholder 6">
            <a:extLst>
              <a:ext uri="{FF2B5EF4-FFF2-40B4-BE49-F238E27FC236}">
                <a16:creationId xmlns:a16="http://schemas.microsoft.com/office/drawing/2014/main" id="{6FD2973F-9F88-4FBD-B13A-3EA05952464E}"/>
              </a:ext>
            </a:extLst>
          </p:cNvPr>
          <p:cNvSpPr>
            <a:spLocks noGrp="1"/>
          </p:cNvSpPr>
          <p:nvPr>
            <p:ph type="body" sz="quarter" idx="57" hasCustomPrompt="1"/>
          </p:nvPr>
        </p:nvSpPr>
        <p:spPr>
          <a:xfrm>
            <a:off x="3481683" y="4463894"/>
            <a:ext cx="2457204" cy="555520"/>
          </a:xfrm>
        </p:spPr>
        <p:txBody>
          <a:bodyPr tIns="0" anchor="t" anchorCtr="0">
            <a:noAutofit/>
          </a:bodyPr>
          <a:lstStyle>
            <a:lvl1pPr marL="0" indent="0" algn="ctr">
              <a:lnSpc>
                <a:spcPct val="114000"/>
              </a:lnSpc>
              <a:spcBef>
                <a:spcPts val="0"/>
              </a:spcBef>
              <a:buFontTx/>
              <a:buNone/>
              <a:defRPr sz="1600" b="1">
                <a:latin typeface="+mj-lt"/>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 </a:t>
            </a:r>
            <a:br>
              <a:rPr lang="en-US"/>
            </a:br>
            <a:r>
              <a:rPr lang="en-US"/>
              <a:t>(max two rows)</a:t>
            </a:r>
          </a:p>
        </p:txBody>
      </p:sp>
      <p:sp>
        <p:nvSpPr>
          <p:cNvPr id="39" name="Text Placeholder 6">
            <a:extLst>
              <a:ext uri="{FF2B5EF4-FFF2-40B4-BE49-F238E27FC236}">
                <a16:creationId xmlns:a16="http://schemas.microsoft.com/office/drawing/2014/main" id="{F7B8F22C-8013-4700-A3F7-E7E7C72EEA2E}"/>
              </a:ext>
            </a:extLst>
          </p:cNvPr>
          <p:cNvSpPr>
            <a:spLocks noGrp="1"/>
          </p:cNvSpPr>
          <p:nvPr>
            <p:ph type="body" sz="quarter" idx="58" hasCustomPrompt="1"/>
          </p:nvPr>
        </p:nvSpPr>
        <p:spPr>
          <a:xfrm>
            <a:off x="6229596" y="5048055"/>
            <a:ext cx="2457204" cy="965364"/>
          </a:xfrm>
        </p:spPr>
        <p:txBody>
          <a:bodyPr>
            <a:noAutofit/>
          </a:bodyPr>
          <a:lstStyle>
            <a:lvl1pPr marL="0" indent="0" algn="ctr">
              <a:lnSpc>
                <a:spcPct val="114000"/>
              </a:lnSpc>
              <a:buFontTx/>
              <a:buNone/>
              <a:defRPr sz="14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text</a:t>
            </a:r>
          </a:p>
        </p:txBody>
      </p:sp>
      <p:sp>
        <p:nvSpPr>
          <p:cNvPr id="40" name="Text Placeholder 6">
            <a:extLst>
              <a:ext uri="{FF2B5EF4-FFF2-40B4-BE49-F238E27FC236}">
                <a16:creationId xmlns:a16="http://schemas.microsoft.com/office/drawing/2014/main" id="{C290C505-57DD-4CA4-81F5-D1AAFC3925C9}"/>
              </a:ext>
            </a:extLst>
          </p:cNvPr>
          <p:cNvSpPr>
            <a:spLocks noGrp="1"/>
          </p:cNvSpPr>
          <p:nvPr>
            <p:ph type="body" sz="quarter" idx="59" hasCustomPrompt="1"/>
          </p:nvPr>
        </p:nvSpPr>
        <p:spPr>
          <a:xfrm>
            <a:off x="6229596" y="4463894"/>
            <a:ext cx="2457204" cy="555520"/>
          </a:xfrm>
        </p:spPr>
        <p:txBody>
          <a:bodyPr tIns="0" anchor="t" anchorCtr="0">
            <a:noAutofit/>
          </a:bodyPr>
          <a:lstStyle>
            <a:lvl1pPr marL="0" indent="0" algn="ctr">
              <a:lnSpc>
                <a:spcPct val="114000"/>
              </a:lnSpc>
              <a:spcBef>
                <a:spcPts val="0"/>
              </a:spcBef>
              <a:buFontTx/>
              <a:buNone/>
              <a:defRPr sz="1600" b="1">
                <a:latin typeface="+mj-lt"/>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 </a:t>
            </a:r>
            <a:br>
              <a:rPr lang="en-US"/>
            </a:br>
            <a:r>
              <a:rPr lang="en-US"/>
              <a:t>(max two rows)</a:t>
            </a:r>
          </a:p>
        </p:txBody>
      </p:sp>
      <p:sp>
        <p:nvSpPr>
          <p:cNvPr id="41" name="Text Placeholder 6">
            <a:extLst>
              <a:ext uri="{FF2B5EF4-FFF2-40B4-BE49-F238E27FC236}">
                <a16:creationId xmlns:a16="http://schemas.microsoft.com/office/drawing/2014/main" id="{24BE01EB-413D-438E-BACF-1DE6C6485EE8}"/>
              </a:ext>
            </a:extLst>
          </p:cNvPr>
          <p:cNvSpPr>
            <a:spLocks noGrp="1"/>
          </p:cNvSpPr>
          <p:nvPr>
            <p:ph type="body" sz="quarter" idx="60" hasCustomPrompt="1"/>
          </p:nvPr>
        </p:nvSpPr>
        <p:spPr>
          <a:xfrm>
            <a:off x="9002851" y="5048055"/>
            <a:ext cx="2457204" cy="965364"/>
          </a:xfrm>
        </p:spPr>
        <p:txBody>
          <a:bodyPr>
            <a:noAutofit/>
          </a:bodyPr>
          <a:lstStyle>
            <a:lvl1pPr marL="0" indent="0" algn="ctr">
              <a:lnSpc>
                <a:spcPct val="114000"/>
              </a:lnSpc>
              <a:buFontTx/>
              <a:buNone/>
              <a:defRPr sz="14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text</a:t>
            </a:r>
          </a:p>
        </p:txBody>
      </p:sp>
      <p:sp>
        <p:nvSpPr>
          <p:cNvPr id="42" name="Text Placeholder 6">
            <a:extLst>
              <a:ext uri="{FF2B5EF4-FFF2-40B4-BE49-F238E27FC236}">
                <a16:creationId xmlns:a16="http://schemas.microsoft.com/office/drawing/2014/main" id="{06885BC2-38AA-411B-8E8E-648B7B3F5687}"/>
              </a:ext>
            </a:extLst>
          </p:cNvPr>
          <p:cNvSpPr>
            <a:spLocks noGrp="1"/>
          </p:cNvSpPr>
          <p:nvPr>
            <p:ph type="body" sz="quarter" idx="61" hasCustomPrompt="1"/>
          </p:nvPr>
        </p:nvSpPr>
        <p:spPr>
          <a:xfrm>
            <a:off x="9002851" y="4463894"/>
            <a:ext cx="2457204" cy="555520"/>
          </a:xfrm>
        </p:spPr>
        <p:txBody>
          <a:bodyPr tIns="0" anchor="t" anchorCtr="0">
            <a:noAutofit/>
          </a:bodyPr>
          <a:lstStyle>
            <a:lvl1pPr marL="0" indent="0" algn="ctr">
              <a:lnSpc>
                <a:spcPct val="114000"/>
              </a:lnSpc>
              <a:spcBef>
                <a:spcPts val="0"/>
              </a:spcBef>
              <a:buFontTx/>
              <a:buNone/>
              <a:defRPr sz="1600" b="1">
                <a:latin typeface="+mj-lt"/>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 </a:t>
            </a:r>
            <a:br>
              <a:rPr lang="en-US"/>
            </a:br>
            <a:r>
              <a:rPr lang="en-US"/>
              <a:t>(max two rows)</a:t>
            </a:r>
          </a:p>
        </p:txBody>
      </p:sp>
      <p:sp>
        <p:nvSpPr>
          <p:cNvPr id="5" name="Text Placeholder 6">
            <a:extLst>
              <a:ext uri="{FF2B5EF4-FFF2-40B4-BE49-F238E27FC236}">
                <a16:creationId xmlns:a16="http://schemas.microsoft.com/office/drawing/2014/main" id="{CF7767D9-C73C-9A04-A4B3-B1E38A46F4D1}"/>
              </a:ext>
            </a:extLst>
          </p:cNvPr>
          <p:cNvSpPr>
            <a:spLocks noGrp="1"/>
          </p:cNvSpPr>
          <p:nvPr>
            <p:ph type="body" sz="quarter" idx="62" hasCustomPrompt="1"/>
          </p:nvPr>
        </p:nvSpPr>
        <p:spPr>
          <a:xfrm>
            <a:off x="6088141" y="4705814"/>
            <a:ext cx="7200" cy="1318521"/>
          </a:xfrm>
          <a:solidFill>
            <a:schemeClr val="accent2"/>
          </a:solidFill>
        </p:spPr>
        <p:txBody>
          <a:bodyPr>
            <a:noAutofit/>
          </a:bodyPr>
          <a:lstStyle>
            <a:lvl1pPr marL="0" indent="0" algn="ctr">
              <a:lnSpc>
                <a:spcPct val="114000"/>
              </a:lnSpc>
              <a:buFontTx/>
              <a:buNone/>
              <a:defRPr sz="100">
                <a:solidFill>
                  <a:schemeClr val="tx1">
                    <a:alpha val="0"/>
                  </a:schemeClr>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 </a:t>
            </a:r>
          </a:p>
        </p:txBody>
      </p:sp>
      <p:sp>
        <p:nvSpPr>
          <p:cNvPr id="8" name="Text Placeholder 6">
            <a:extLst>
              <a:ext uri="{FF2B5EF4-FFF2-40B4-BE49-F238E27FC236}">
                <a16:creationId xmlns:a16="http://schemas.microsoft.com/office/drawing/2014/main" id="{310656ED-368C-A990-8AFE-271807743B68}"/>
              </a:ext>
            </a:extLst>
          </p:cNvPr>
          <p:cNvSpPr>
            <a:spLocks noGrp="1"/>
          </p:cNvSpPr>
          <p:nvPr>
            <p:ph type="body" sz="quarter" idx="63" hasCustomPrompt="1"/>
          </p:nvPr>
        </p:nvSpPr>
        <p:spPr>
          <a:xfrm>
            <a:off x="3345857" y="4705814"/>
            <a:ext cx="7200" cy="1318521"/>
          </a:xfrm>
          <a:solidFill>
            <a:schemeClr val="accent2"/>
          </a:solidFill>
        </p:spPr>
        <p:txBody>
          <a:bodyPr>
            <a:noAutofit/>
          </a:bodyPr>
          <a:lstStyle>
            <a:lvl1pPr marL="0" indent="0" algn="ctr">
              <a:lnSpc>
                <a:spcPct val="114000"/>
              </a:lnSpc>
              <a:buFontTx/>
              <a:buNone/>
              <a:defRPr sz="100">
                <a:solidFill>
                  <a:schemeClr val="tx1">
                    <a:alpha val="0"/>
                  </a:schemeClr>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 </a:t>
            </a:r>
          </a:p>
        </p:txBody>
      </p:sp>
      <p:sp>
        <p:nvSpPr>
          <p:cNvPr id="9" name="Text Placeholder 6">
            <a:extLst>
              <a:ext uri="{FF2B5EF4-FFF2-40B4-BE49-F238E27FC236}">
                <a16:creationId xmlns:a16="http://schemas.microsoft.com/office/drawing/2014/main" id="{6783C0C8-F18F-DDC2-CB28-A6F72AB42713}"/>
              </a:ext>
            </a:extLst>
          </p:cNvPr>
          <p:cNvSpPr>
            <a:spLocks noGrp="1"/>
          </p:cNvSpPr>
          <p:nvPr>
            <p:ph type="body" sz="quarter" idx="64" hasCustomPrompt="1"/>
          </p:nvPr>
        </p:nvSpPr>
        <p:spPr>
          <a:xfrm>
            <a:off x="8837625" y="4705814"/>
            <a:ext cx="7200" cy="1318521"/>
          </a:xfrm>
          <a:solidFill>
            <a:schemeClr val="accent2"/>
          </a:solidFill>
        </p:spPr>
        <p:txBody>
          <a:bodyPr>
            <a:noAutofit/>
          </a:bodyPr>
          <a:lstStyle>
            <a:lvl1pPr marL="0" indent="0" algn="ctr">
              <a:lnSpc>
                <a:spcPct val="114000"/>
              </a:lnSpc>
              <a:buFontTx/>
              <a:buNone/>
              <a:defRPr sz="100">
                <a:solidFill>
                  <a:schemeClr val="tx1">
                    <a:alpha val="0"/>
                  </a:schemeClr>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 </a:t>
            </a:r>
          </a:p>
        </p:txBody>
      </p:sp>
    </p:spTree>
    <p:extLst>
      <p:ext uri="{BB962C8B-B14F-4D97-AF65-F5344CB8AC3E}">
        <p14:creationId xmlns:p14="http://schemas.microsoft.com/office/powerpoint/2010/main" val="115430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34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11 Content – 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BCEC5F-5A41-204C-BA25-9D801C2D0DE2}"/>
              </a:ext>
            </a:extLst>
          </p:cNvPr>
          <p:cNvSpPr>
            <a:spLocks noGrp="1"/>
          </p:cNvSpPr>
          <p:nvPr>
            <p:ph type="dt" sz="half" idx="10"/>
          </p:nvPr>
        </p:nvSpPr>
        <p:spPr/>
        <p:txBody>
          <a:bodyPr/>
          <a:lstStyle/>
          <a:p>
            <a:fld id="{6C5A93F4-150F-4BA2-8C32-3B39C35F6C0E}" type="datetime1">
              <a:rPr lang="sv-SE" smtClean="0"/>
              <a:t>2026-01-09</a:t>
            </a:fld>
            <a:endParaRPr lang="en-US"/>
          </a:p>
        </p:txBody>
      </p:sp>
      <p:sp>
        <p:nvSpPr>
          <p:cNvPr id="3" name="Footer Placeholder 2">
            <a:extLst>
              <a:ext uri="{FF2B5EF4-FFF2-40B4-BE49-F238E27FC236}">
                <a16:creationId xmlns:a16="http://schemas.microsoft.com/office/drawing/2014/main" id="{7E77DD3D-672A-FE4F-ACE9-A06A058BB8B5}"/>
              </a:ext>
            </a:extLst>
          </p:cNvPr>
          <p:cNvSpPr>
            <a:spLocks noGrp="1"/>
          </p:cNvSpPr>
          <p:nvPr>
            <p:ph type="ftr" sz="quarter" idx="11"/>
          </p:nvPr>
        </p:nvSpPr>
        <p:spPr/>
        <p:txBody>
          <a:bodyPr/>
          <a:lstStyle/>
          <a:p>
            <a:r>
              <a:rPr lang="en-US"/>
              <a:t>BA/GF/TD | Department name | Document name/Issuer | Classification</a:t>
            </a:r>
          </a:p>
        </p:txBody>
      </p:sp>
      <p:sp>
        <p:nvSpPr>
          <p:cNvPr id="5" name="Slide Number Placeholder 4">
            <a:extLst>
              <a:ext uri="{FF2B5EF4-FFF2-40B4-BE49-F238E27FC236}">
                <a16:creationId xmlns:a16="http://schemas.microsoft.com/office/drawing/2014/main" id="{8216A3F2-3D9F-6741-A9EE-0BA3021073B1}"/>
              </a:ext>
            </a:extLst>
          </p:cNvPr>
          <p:cNvSpPr>
            <a:spLocks noGrp="1"/>
          </p:cNvSpPr>
          <p:nvPr>
            <p:ph type="sldNum" sz="quarter" idx="12"/>
          </p:nvPr>
        </p:nvSpPr>
        <p:spPr/>
        <p:txBody>
          <a:bodyPr/>
          <a:lstStyle/>
          <a:p>
            <a:fld id="{F4BB9EDD-1740-4E4A-8601-A7D0893F42E6}" type="slidenum">
              <a:rPr lang="en-US" smtClean="0"/>
              <a:pPr/>
              <a:t>‹#›</a:t>
            </a:fld>
            <a:endParaRPr lang="en-US"/>
          </a:p>
        </p:txBody>
      </p:sp>
    </p:spTree>
    <p:extLst>
      <p:ext uri="{BB962C8B-B14F-4D97-AF65-F5344CB8AC3E}">
        <p14:creationId xmlns:p14="http://schemas.microsoft.com/office/powerpoint/2010/main" val="193504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12 Content – Title Only">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BCEC5F-5A41-204C-BA25-9D801C2D0DE2}"/>
              </a:ext>
            </a:extLst>
          </p:cNvPr>
          <p:cNvSpPr>
            <a:spLocks noGrp="1"/>
          </p:cNvSpPr>
          <p:nvPr>
            <p:ph type="dt" sz="half" idx="10"/>
          </p:nvPr>
        </p:nvSpPr>
        <p:spPr/>
        <p:txBody>
          <a:bodyPr/>
          <a:lstStyle/>
          <a:p>
            <a:fld id="{7501F3EF-5EC2-4A66-8694-F3FE06FAB510}" type="datetime1">
              <a:rPr lang="sv-SE" smtClean="0"/>
              <a:t>2026-01-09</a:t>
            </a:fld>
            <a:endParaRPr lang="en-US"/>
          </a:p>
        </p:txBody>
      </p:sp>
      <p:sp>
        <p:nvSpPr>
          <p:cNvPr id="3" name="Footer Placeholder 2">
            <a:extLst>
              <a:ext uri="{FF2B5EF4-FFF2-40B4-BE49-F238E27FC236}">
                <a16:creationId xmlns:a16="http://schemas.microsoft.com/office/drawing/2014/main" id="{7E77DD3D-672A-FE4F-ACE9-A06A058BB8B5}"/>
              </a:ext>
            </a:extLst>
          </p:cNvPr>
          <p:cNvSpPr>
            <a:spLocks noGrp="1"/>
          </p:cNvSpPr>
          <p:nvPr>
            <p:ph type="ftr" sz="quarter" idx="11"/>
          </p:nvPr>
        </p:nvSpPr>
        <p:spPr/>
        <p:txBody>
          <a:bodyPr/>
          <a:lstStyle/>
          <a:p>
            <a:r>
              <a:rPr lang="en-US"/>
              <a:t>BA/GF/TD | Department name | Document name/Issuer | Classification</a:t>
            </a:r>
          </a:p>
        </p:txBody>
      </p:sp>
      <p:sp>
        <p:nvSpPr>
          <p:cNvPr id="5" name="Slide Number Placeholder 4">
            <a:extLst>
              <a:ext uri="{FF2B5EF4-FFF2-40B4-BE49-F238E27FC236}">
                <a16:creationId xmlns:a16="http://schemas.microsoft.com/office/drawing/2014/main" id="{8216A3F2-3D9F-6741-A9EE-0BA3021073B1}"/>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6" name="Text Placeholder 10">
            <a:extLst>
              <a:ext uri="{FF2B5EF4-FFF2-40B4-BE49-F238E27FC236}">
                <a16:creationId xmlns:a16="http://schemas.microsoft.com/office/drawing/2014/main" id="{61A70294-B9EF-4EC7-85A6-7DDD1070A732}"/>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7" name="Title 6">
            <a:extLst>
              <a:ext uri="{FF2B5EF4-FFF2-40B4-BE49-F238E27FC236}">
                <a16:creationId xmlns:a16="http://schemas.microsoft.com/office/drawing/2014/main" id="{F73D995C-F428-43C3-B49C-3AD7065F77C8}"/>
              </a:ext>
            </a:extLst>
          </p:cNvPr>
          <p:cNvSpPr>
            <a:spLocks noGrp="1"/>
          </p:cNvSpPr>
          <p:nvPr>
            <p:ph type="title" hasCustomPrompt="1"/>
          </p:nvPr>
        </p:nvSpPr>
        <p:spPr>
          <a:xfrm>
            <a:off x="766763" y="938704"/>
            <a:ext cx="10658475" cy="493200"/>
          </a:xfrm>
        </p:spPr>
        <p:txBody>
          <a:bodyPr wrap="square" anchor="b" anchorCtr="0"/>
          <a:lstStyle>
            <a:lvl1pPr>
              <a:defRPr/>
            </a:lvl1pPr>
          </a:lstStyle>
          <a:p>
            <a:r>
              <a:rPr lang="en-US"/>
              <a:t>Insert headline on maximum one line</a:t>
            </a:r>
          </a:p>
        </p:txBody>
      </p:sp>
    </p:spTree>
    <p:extLst>
      <p:ext uri="{BB962C8B-B14F-4D97-AF65-F5344CB8AC3E}">
        <p14:creationId xmlns:p14="http://schemas.microsoft.com/office/powerpoint/2010/main" val="359309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12.1 Content - Title and 2 column tex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p:nvPr>
        </p:nvSpPr>
        <p:spPr>
          <a:xfrm>
            <a:off x="612000" y="2133600"/>
            <a:ext cx="5090400" cy="3887788"/>
          </a:xfrm>
        </p:spPr>
        <p:txBody>
          <a:bodyPr/>
          <a:lstStyle/>
          <a:p>
            <a:pPr lvl="0"/>
            <a:r>
              <a:rPr lang="en-US"/>
              <a:t>Click to edit Master text styles</a:t>
            </a:r>
          </a:p>
          <a:p>
            <a:pPr lvl="1"/>
            <a:r>
              <a:rPr lang="en-US"/>
              <a:t>Second level</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73B4168B-F5E8-41BB-8E8B-5F66D8CC5BAE}"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5" name="Title 4">
            <a:extLst>
              <a:ext uri="{FF2B5EF4-FFF2-40B4-BE49-F238E27FC236}">
                <a16:creationId xmlns:a16="http://schemas.microsoft.com/office/drawing/2014/main" id="{839CA0AD-E15C-FF0B-31DF-7DB280BC7E9B}"/>
              </a:ext>
            </a:extLst>
          </p:cNvPr>
          <p:cNvSpPr>
            <a:spLocks noGrp="1"/>
          </p:cNvSpPr>
          <p:nvPr>
            <p:ph type="title" hasCustomPrompt="1"/>
          </p:nvPr>
        </p:nvSpPr>
        <p:spPr>
          <a:xfrm>
            <a:off x="766763" y="938704"/>
            <a:ext cx="10658475" cy="493200"/>
          </a:xfrm>
        </p:spPr>
        <p:txBody>
          <a:bodyPr wrap="square" anchor="b" anchorCtr="0"/>
          <a:lstStyle/>
          <a:p>
            <a:r>
              <a:rPr lang="en-US"/>
              <a:t>Insert headline</a:t>
            </a:r>
          </a:p>
        </p:txBody>
      </p:sp>
      <p:sp>
        <p:nvSpPr>
          <p:cNvPr id="6" name="Text Placeholder 6">
            <a:extLst>
              <a:ext uri="{FF2B5EF4-FFF2-40B4-BE49-F238E27FC236}">
                <a16:creationId xmlns:a16="http://schemas.microsoft.com/office/drawing/2014/main" id="{58A3891C-D3E4-8C9D-3DCC-18DACEBB7FBF}"/>
              </a:ext>
            </a:extLst>
          </p:cNvPr>
          <p:cNvSpPr>
            <a:spLocks noGrp="1"/>
          </p:cNvSpPr>
          <p:nvPr>
            <p:ph type="body" sz="quarter" idx="22"/>
          </p:nvPr>
        </p:nvSpPr>
        <p:spPr>
          <a:xfrm>
            <a:off x="6334838" y="2133600"/>
            <a:ext cx="5090400" cy="3887788"/>
          </a:xfrm>
        </p:spPr>
        <p:txBody>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332811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93" userDrawn="1">
          <p15:clr>
            <a:srgbClr val="FBAE40"/>
          </p15:clr>
        </p15:guide>
        <p15:guide id="2" orient="horz" pos="134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12.2 Content - Title and 3 column tex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p:nvPr>
        </p:nvSpPr>
        <p:spPr>
          <a:xfrm>
            <a:off x="612000" y="2133600"/>
            <a:ext cx="3384000" cy="3887788"/>
          </a:xfrm>
        </p:spPr>
        <p:txBody>
          <a:bodyPr/>
          <a:lstStyle/>
          <a:p>
            <a:pPr lvl="0"/>
            <a:r>
              <a:rPr lang="en-US"/>
              <a:t>Click to edit Master text styles</a:t>
            </a:r>
          </a:p>
          <a:p>
            <a:pPr lvl="1"/>
            <a:r>
              <a:rPr lang="en-US"/>
              <a:t>Second level</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0D3E1752-964D-4EF7-82FF-97D341CC26BB}"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5" name="Title 4">
            <a:extLst>
              <a:ext uri="{FF2B5EF4-FFF2-40B4-BE49-F238E27FC236}">
                <a16:creationId xmlns:a16="http://schemas.microsoft.com/office/drawing/2014/main" id="{839CA0AD-E15C-FF0B-31DF-7DB280BC7E9B}"/>
              </a:ext>
            </a:extLst>
          </p:cNvPr>
          <p:cNvSpPr>
            <a:spLocks noGrp="1"/>
          </p:cNvSpPr>
          <p:nvPr>
            <p:ph type="title" hasCustomPrompt="1"/>
          </p:nvPr>
        </p:nvSpPr>
        <p:spPr>
          <a:xfrm>
            <a:off x="766763" y="938704"/>
            <a:ext cx="10658475" cy="493200"/>
          </a:xfrm>
        </p:spPr>
        <p:txBody>
          <a:bodyPr wrap="square" anchor="b" anchorCtr="0"/>
          <a:lstStyle/>
          <a:p>
            <a:r>
              <a:rPr lang="en-US"/>
              <a:t>Insert headline</a:t>
            </a:r>
          </a:p>
        </p:txBody>
      </p:sp>
      <p:sp>
        <p:nvSpPr>
          <p:cNvPr id="6" name="Text Placeholder 6">
            <a:extLst>
              <a:ext uri="{FF2B5EF4-FFF2-40B4-BE49-F238E27FC236}">
                <a16:creationId xmlns:a16="http://schemas.microsoft.com/office/drawing/2014/main" id="{58A3891C-D3E4-8C9D-3DCC-18DACEBB7FBF}"/>
              </a:ext>
            </a:extLst>
          </p:cNvPr>
          <p:cNvSpPr>
            <a:spLocks noGrp="1"/>
          </p:cNvSpPr>
          <p:nvPr>
            <p:ph type="body" sz="quarter" idx="22"/>
          </p:nvPr>
        </p:nvSpPr>
        <p:spPr>
          <a:xfrm>
            <a:off x="4326619" y="2133600"/>
            <a:ext cx="3384000" cy="3887788"/>
          </a:xfrm>
        </p:spPr>
        <p:txBody>
          <a:body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135DCE7F-B0EC-BA8C-1A4E-C75AD6D2A86A}"/>
              </a:ext>
            </a:extLst>
          </p:cNvPr>
          <p:cNvSpPr>
            <a:spLocks noGrp="1"/>
          </p:cNvSpPr>
          <p:nvPr>
            <p:ph type="body" sz="quarter" idx="23"/>
          </p:nvPr>
        </p:nvSpPr>
        <p:spPr>
          <a:xfrm>
            <a:off x="8041238" y="2133600"/>
            <a:ext cx="3384000" cy="3887788"/>
          </a:xfrm>
        </p:spPr>
        <p:txBody>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001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93" userDrawn="1">
          <p15:clr>
            <a:srgbClr val="FBAE40"/>
          </p15:clr>
        </p15:guide>
        <p15:guide id="2" orient="horz" pos="134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Intro – White text dark backgrou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BE15661-0B2E-4145-BFC7-96344832A046}"/>
              </a:ext>
            </a:extLst>
          </p:cNvPr>
          <p:cNvSpPr>
            <a:spLocks noGrp="1"/>
          </p:cNvSpPr>
          <p:nvPr>
            <p:ph type="sldNum" sz="quarter" idx="19"/>
          </p:nvPr>
        </p:nvSpPr>
        <p:spPr/>
        <p:txBody>
          <a:bodyPr/>
          <a:lstStyle>
            <a:lvl1pPr>
              <a:defRPr>
                <a:solidFill>
                  <a:schemeClr val="accent1"/>
                </a:solidFill>
              </a:defRPr>
            </a:lvl1pPr>
          </a:lstStyle>
          <a:p>
            <a:fld id="{F4BB9EDD-1740-4E4A-8601-A7D0893F42E6}" type="slidenum">
              <a:rPr lang="en-US" smtClean="0"/>
              <a:pPr/>
              <a:t>‹#›</a:t>
            </a:fld>
            <a:endParaRPr lang="en-US"/>
          </a:p>
        </p:txBody>
      </p:sp>
      <p:sp>
        <p:nvSpPr>
          <p:cNvPr id="15" name="Rectangle 14">
            <a:extLst>
              <a:ext uri="{FF2B5EF4-FFF2-40B4-BE49-F238E27FC236}">
                <a16:creationId xmlns:a16="http://schemas.microsoft.com/office/drawing/2014/main" id="{93CBD83D-FC01-4B5C-B1AF-BB19331DE3D2}"/>
              </a:ext>
            </a:extLst>
          </p:cNvPr>
          <p:cNvSpPr>
            <a:spLocks/>
          </p:cNvSpPr>
          <p:nvPr userDrawn="1"/>
        </p:nvSpPr>
        <p:spPr>
          <a:xfrm>
            <a:off x="0" y="0"/>
            <a:ext cx="12192000" cy="6858000"/>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rgbClr val="396976"/>
              </a:solidFill>
            </a:endParaRPr>
          </a:p>
        </p:txBody>
      </p:sp>
      <p:sp>
        <p:nvSpPr>
          <p:cNvPr id="12" name="Picture Placeholder 10">
            <a:extLst>
              <a:ext uri="{FF2B5EF4-FFF2-40B4-BE49-F238E27FC236}">
                <a16:creationId xmlns:a16="http://schemas.microsoft.com/office/drawing/2014/main" id="{498F0748-BA9A-4992-B5FF-4C9A480B0F79}"/>
              </a:ext>
            </a:extLst>
          </p:cNvPr>
          <p:cNvSpPr>
            <a:spLocks noGrp="1"/>
          </p:cNvSpPr>
          <p:nvPr>
            <p:ph type="pic" sz="quarter" idx="20" hasCustomPrompt="1"/>
          </p:nvPr>
        </p:nvSpPr>
        <p:spPr>
          <a:xfrm>
            <a:off x="0" y="0"/>
            <a:ext cx="12192000" cy="6858000"/>
          </a:xfrm>
        </p:spPr>
        <p:txBody>
          <a:bodyPr tIns="2088000" anchor="t" anchorCtr="0">
            <a:normAutofit/>
          </a:bodyPr>
          <a:lstStyle>
            <a:lvl1pPr marL="0" indent="0" algn="ctr">
              <a:buFontTx/>
              <a:buNone/>
              <a:defRPr sz="800">
                <a:solidFill>
                  <a:srgbClr val="A7A8A9"/>
                </a:solidFill>
              </a:defRPr>
            </a:lvl1pPr>
          </a:lstStyle>
          <a:p>
            <a:r>
              <a:rPr lang="en-US"/>
              <a:t>[Add dark background picture or leave for blue]</a:t>
            </a:r>
          </a:p>
        </p:txBody>
      </p:sp>
      <p:sp>
        <p:nvSpPr>
          <p:cNvPr id="2" name="Date Placeholder 1">
            <a:extLst>
              <a:ext uri="{FF2B5EF4-FFF2-40B4-BE49-F238E27FC236}">
                <a16:creationId xmlns:a16="http://schemas.microsoft.com/office/drawing/2014/main" id="{8B3D2978-24B0-4C69-9731-62579EDE9044}"/>
              </a:ext>
            </a:extLst>
          </p:cNvPr>
          <p:cNvSpPr>
            <a:spLocks noGrp="1"/>
          </p:cNvSpPr>
          <p:nvPr>
            <p:ph type="dt" sz="half" idx="17"/>
          </p:nvPr>
        </p:nvSpPr>
        <p:spPr>
          <a:xfrm>
            <a:off x="5380315" y="6379143"/>
            <a:ext cx="1431370" cy="180000"/>
          </a:xfrm>
        </p:spPr>
        <p:txBody>
          <a:bodyPr lIns="0" tIns="0" rIns="0" anchor="ctr" anchorCtr="0"/>
          <a:lstStyle>
            <a:lvl1pPr algn="ctr">
              <a:defRPr sz="1000">
                <a:solidFill>
                  <a:schemeClr val="bg1"/>
                </a:solidFill>
              </a:defRPr>
            </a:lvl1pPr>
          </a:lstStyle>
          <a:p>
            <a:fld id="{E8CD1CF1-39FD-438D-9BB6-A6723AD76CC4}" type="datetime1">
              <a:rPr lang="sv-SE" smtClean="0"/>
              <a:t>2026-01-09</a:t>
            </a:fld>
            <a:endParaRPr lang="en-US"/>
          </a:p>
        </p:txBody>
      </p:sp>
      <p:sp>
        <p:nvSpPr>
          <p:cNvPr id="7" name="Rectangle 5"/>
          <p:cNvSpPr>
            <a:spLocks noGrp="1" noChangeArrowheads="1"/>
          </p:cNvSpPr>
          <p:nvPr>
            <p:ph type="ctrTitle" hasCustomPrompt="1"/>
          </p:nvPr>
        </p:nvSpPr>
        <p:spPr>
          <a:xfrm>
            <a:off x="2001672" y="2591846"/>
            <a:ext cx="8188656" cy="845214"/>
          </a:xfrm>
          <a:prstGeom prst="rect">
            <a:avLst/>
          </a:prstGeom>
        </p:spPr>
        <p:txBody>
          <a:bodyPr wrap="square" rIns="0" bIns="0" anchor="b" anchorCtr="0"/>
          <a:lstStyle>
            <a:lvl1pPr algn="ctr">
              <a:lnSpc>
                <a:spcPct val="80000"/>
              </a:lnSpc>
              <a:defRPr sz="5400" b="0" i="0" spc="0" baseline="0">
                <a:solidFill>
                  <a:schemeClr val="bg1"/>
                </a:solidFill>
                <a:latin typeface="Volvo Broad Spread" pitchFamily="50" charset="0"/>
              </a:defRPr>
            </a:lvl1pPr>
          </a:lstStyle>
          <a:p>
            <a:pPr lvl="0"/>
            <a:r>
              <a:rPr lang="en-US" noProof="0"/>
              <a:t>Insert headline</a:t>
            </a:r>
          </a:p>
        </p:txBody>
      </p:sp>
      <p:sp>
        <p:nvSpPr>
          <p:cNvPr id="8" name="Rectangle 6"/>
          <p:cNvSpPr>
            <a:spLocks noGrp="1" noChangeArrowheads="1"/>
          </p:cNvSpPr>
          <p:nvPr>
            <p:ph type="subTitle" idx="1" hasCustomPrompt="1"/>
          </p:nvPr>
        </p:nvSpPr>
        <p:spPr>
          <a:xfrm>
            <a:off x="2668587" y="3527140"/>
            <a:ext cx="6854825" cy="754236"/>
          </a:xfrm>
          <a:prstGeom prst="rect">
            <a:avLst/>
          </a:prstGeom>
        </p:spPr>
        <p:txBody>
          <a:bodyPr tIns="0">
            <a:noAutofit/>
          </a:bodyPr>
          <a:lstStyle>
            <a:lvl1pPr marL="0" indent="0" algn="ctr">
              <a:lnSpc>
                <a:spcPct val="114000"/>
              </a:lnSpc>
              <a:buFont typeface="Volvo Novum 3.1" pitchFamily="50" charset="0"/>
              <a:buNone/>
              <a:defRPr sz="2000" spc="0" baseline="0">
                <a:solidFill>
                  <a:schemeClr val="bg1"/>
                </a:solidFill>
                <a:latin typeface="+mn-lt"/>
                <a:ea typeface="Volvo Novum 3.1" pitchFamily="50" charset="0"/>
                <a:cs typeface="+mn-cs"/>
              </a:defRPr>
            </a:lvl1pPr>
          </a:lstStyle>
          <a:p>
            <a:pPr lvl="0"/>
            <a:r>
              <a:rPr lang="en-US"/>
              <a:t>Insert sub headline</a:t>
            </a:r>
          </a:p>
        </p:txBody>
      </p:sp>
      <p:sp>
        <p:nvSpPr>
          <p:cNvPr id="3" name="Footer Placeholder 2">
            <a:extLst>
              <a:ext uri="{FF2B5EF4-FFF2-40B4-BE49-F238E27FC236}">
                <a16:creationId xmlns:a16="http://schemas.microsoft.com/office/drawing/2014/main" id="{2DE09822-E119-48C4-9E5A-1117F60A4992}"/>
              </a:ext>
            </a:extLst>
          </p:cNvPr>
          <p:cNvSpPr>
            <a:spLocks noGrp="1"/>
          </p:cNvSpPr>
          <p:nvPr>
            <p:ph type="ftr" sz="quarter" idx="23"/>
          </p:nvPr>
        </p:nvSpPr>
        <p:spPr>
          <a:xfrm>
            <a:off x="766762" y="6130859"/>
            <a:ext cx="10658475" cy="164442"/>
          </a:xfrm>
        </p:spPr>
        <p:txBody>
          <a:bodyPr anchor="ctr" anchorCtr="0"/>
          <a:lstStyle>
            <a:lvl1pPr algn="ctr">
              <a:defRPr sz="1000">
                <a:solidFill>
                  <a:schemeClr val="bg1"/>
                </a:solidFill>
              </a:defRPr>
            </a:lvl1pPr>
          </a:lstStyle>
          <a:p>
            <a:r>
              <a:rPr lang="en-US"/>
              <a:t>BA/GF/TD | Department name | Document name/Issuer | Classification</a:t>
            </a:r>
          </a:p>
        </p:txBody>
      </p:sp>
      <p:sp>
        <p:nvSpPr>
          <p:cNvPr id="10" name="Logotype">
            <a:extLst>
              <a:ext uri="{FF2B5EF4-FFF2-40B4-BE49-F238E27FC236}">
                <a16:creationId xmlns:a16="http://schemas.microsoft.com/office/drawing/2014/main" id="{EFD490B4-D84C-4512-B0E3-BC38BE39F5C7}"/>
              </a:ext>
            </a:extLst>
          </p:cNvPr>
          <p:cNvSpPr>
            <a:spLocks noGrp="1" noChangeAspect="1"/>
          </p:cNvSpPr>
          <p:nvPr>
            <p:ph type="body" sz="quarter" idx="16" hasCustomPrompt="1"/>
          </p:nvPr>
        </p:nvSpPr>
        <p:spPr>
          <a:xfrm>
            <a:off x="5485800" y="278990"/>
            <a:ext cx="1220400" cy="93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FontTx/>
              <a:buNone/>
              <a:defRPr/>
            </a:lvl1pPr>
            <a:lvl2pPr marL="267129" indent="0">
              <a:buNone/>
              <a:defRPr/>
            </a:lvl2pPr>
          </a:lstStyle>
          <a:p>
            <a:pPr lvl="0"/>
            <a:r>
              <a:rPr lang="en-US"/>
              <a:t> </a:t>
            </a:r>
          </a:p>
        </p:txBody>
      </p:sp>
    </p:spTree>
    <p:extLst>
      <p:ext uri="{BB962C8B-B14F-4D97-AF65-F5344CB8AC3E}">
        <p14:creationId xmlns:p14="http://schemas.microsoft.com/office/powerpoint/2010/main" val="1985521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3 Content - Light fullscreen picture">
    <p:bg>
      <p:bgPr>
        <a:solidFill>
          <a:schemeClr val="bg1"/>
        </a:solidFill>
        <a:effectLst/>
      </p:bgPr>
    </p:bg>
    <p:spTree>
      <p:nvGrpSpPr>
        <p:cNvPr id="1" name=""/>
        <p:cNvGrpSpPr/>
        <p:nvPr/>
      </p:nvGrpSpPr>
      <p:grpSpPr>
        <a:xfrm>
          <a:off x="0" y="0"/>
          <a:ext cx="0" cy="0"/>
          <a:chOff x="0" y="0"/>
          <a:chExt cx="0" cy="0"/>
        </a:xfrm>
      </p:grpSpPr>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lvl1pPr>
              <a:defRPr>
                <a:solidFill>
                  <a:schemeClr val="tx1">
                    <a:alpha val="0"/>
                  </a:schemeClr>
                </a:solidFill>
              </a:defRPr>
            </a:lvl1pPr>
          </a:lstStyle>
          <a:p>
            <a:fld id="{7B48AF55-D383-4914-8018-EC33F9B434CD}"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lvl1pPr>
              <a:defRPr>
                <a:solidFill>
                  <a:schemeClr val="tx1">
                    <a:alpha val="0"/>
                  </a:schemeClr>
                </a:solidFill>
              </a:defRPr>
            </a:lvl1p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lvl1pPr>
              <a:defRPr>
                <a:solidFill>
                  <a:schemeClr val="tx1">
                    <a:alpha val="0"/>
                  </a:schemeClr>
                </a:solidFill>
              </a:defRPr>
            </a:lvl1pPr>
          </a:lstStyle>
          <a:p>
            <a:fld id="{F4BB9EDD-1740-4E4A-8601-A7D0893F42E6}" type="slidenum">
              <a:rPr lang="en-US" smtClean="0"/>
              <a:pPr/>
              <a:t>‹#›</a:t>
            </a:fld>
            <a:endParaRPr lang="en-US"/>
          </a:p>
        </p:txBody>
      </p:sp>
      <p:sp>
        <p:nvSpPr>
          <p:cNvPr id="11" name="Picture Placeholder 10">
            <a:extLst>
              <a:ext uri="{FF2B5EF4-FFF2-40B4-BE49-F238E27FC236}">
                <a16:creationId xmlns:a16="http://schemas.microsoft.com/office/drawing/2014/main" id="{FA5436DE-E10A-497F-8688-2023D41941B3}"/>
              </a:ext>
            </a:extLst>
          </p:cNvPr>
          <p:cNvSpPr>
            <a:spLocks noGrp="1"/>
          </p:cNvSpPr>
          <p:nvPr>
            <p:ph type="pic" sz="quarter" idx="20" hasCustomPrompt="1"/>
          </p:nvPr>
        </p:nvSpPr>
        <p:spPr>
          <a:xfrm>
            <a:off x="0" y="0"/>
            <a:ext cx="12192000" cy="6858000"/>
          </a:xfrm>
          <a:solidFill>
            <a:schemeClr val="bg1"/>
          </a:solidFill>
        </p:spPr>
        <p:txBody>
          <a:bodyPr tIns="288000" anchor="ctr" anchorCtr="0">
            <a:normAutofit/>
          </a:bodyPr>
          <a:lstStyle>
            <a:lvl1pPr marL="0" indent="0" algn="ctr">
              <a:buFontTx/>
              <a:buNone/>
              <a:defRPr sz="800"/>
            </a:lvl1pPr>
          </a:lstStyle>
          <a:p>
            <a:r>
              <a:rPr lang="en-US"/>
              <a:t> </a:t>
            </a:r>
          </a:p>
        </p:txBody>
      </p:sp>
      <p:sp>
        <p:nvSpPr>
          <p:cNvPr id="15" name="Logotype">
            <a:extLst>
              <a:ext uri="{FF2B5EF4-FFF2-40B4-BE49-F238E27FC236}">
                <a16:creationId xmlns:a16="http://schemas.microsoft.com/office/drawing/2014/main" id="{8F79D799-CE37-47DE-8CD8-97AEC0AA3951}"/>
              </a:ext>
            </a:extLst>
          </p:cNvPr>
          <p:cNvSpPr>
            <a:spLocks noGrp="1" noChangeAspect="1"/>
          </p:cNvSpPr>
          <p:nvPr>
            <p:ph type="body" sz="quarter" idx="16" hasCustomPrompt="1"/>
          </p:nvPr>
        </p:nvSpPr>
        <p:spPr>
          <a:xfrm>
            <a:off x="5485800" y="278990"/>
            <a:ext cx="1220400" cy="93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FontTx/>
              <a:buNone/>
              <a:defRPr/>
            </a:lvl1pPr>
            <a:lvl2pPr marL="267129" indent="0">
              <a:buNone/>
              <a:defRPr/>
            </a:lvl2pPr>
          </a:lstStyle>
          <a:p>
            <a:pPr lvl="0"/>
            <a:r>
              <a:rPr lang="en-US"/>
              <a:t> </a:t>
            </a:r>
          </a:p>
        </p:txBody>
      </p:sp>
    </p:spTree>
    <p:extLst>
      <p:ext uri="{BB962C8B-B14F-4D97-AF65-F5344CB8AC3E}">
        <p14:creationId xmlns:p14="http://schemas.microsoft.com/office/powerpoint/2010/main" val="3032411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14 Content - Dark fullscreen picture">
    <p:bg>
      <p:bgPr>
        <a:solidFill>
          <a:schemeClr val="bg1"/>
        </a:solidFill>
        <a:effectLst/>
      </p:bgPr>
    </p:bg>
    <p:spTree>
      <p:nvGrpSpPr>
        <p:cNvPr id="1" name=""/>
        <p:cNvGrpSpPr/>
        <p:nvPr/>
      </p:nvGrpSpPr>
      <p:grpSpPr>
        <a:xfrm>
          <a:off x="0" y="0"/>
          <a:ext cx="0" cy="0"/>
          <a:chOff x="0" y="0"/>
          <a:chExt cx="0" cy="0"/>
        </a:xfrm>
      </p:grpSpPr>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lvl1pPr>
              <a:defRPr>
                <a:solidFill>
                  <a:schemeClr val="bg1">
                    <a:alpha val="0"/>
                  </a:schemeClr>
                </a:solidFill>
              </a:defRPr>
            </a:lvl1pPr>
          </a:lstStyle>
          <a:p>
            <a:fld id="{71DB7E03-4696-45AD-8A59-324C8BFAC0D7}"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lvl1pPr>
              <a:defRPr>
                <a:solidFill>
                  <a:schemeClr val="bg1">
                    <a:alpha val="0"/>
                  </a:schemeClr>
                </a:solidFill>
              </a:defRPr>
            </a:lvl1p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lvl1pPr>
              <a:defRPr>
                <a:solidFill>
                  <a:schemeClr val="bg1">
                    <a:alpha val="0"/>
                  </a:schemeClr>
                </a:solidFill>
              </a:defRPr>
            </a:lvl1pPr>
          </a:lstStyle>
          <a:p>
            <a:fld id="{F4BB9EDD-1740-4E4A-8601-A7D0893F42E6}" type="slidenum">
              <a:rPr lang="en-US" smtClean="0"/>
              <a:pPr/>
              <a:t>‹#›</a:t>
            </a:fld>
            <a:endParaRPr lang="en-US"/>
          </a:p>
        </p:txBody>
      </p:sp>
      <p:sp>
        <p:nvSpPr>
          <p:cNvPr id="11" name="Picture Placeholder 10">
            <a:extLst>
              <a:ext uri="{FF2B5EF4-FFF2-40B4-BE49-F238E27FC236}">
                <a16:creationId xmlns:a16="http://schemas.microsoft.com/office/drawing/2014/main" id="{FA5436DE-E10A-497F-8688-2023D41941B3}"/>
              </a:ext>
            </a:extLst>
          </p:cNvPr>
          <p:cNvSpPr>
            <a:spLocks noGrp="1"/>
          </p:cNvSpPr>
          <p:nvPr>
            <p:ph type="pic" sz="quarter" idx="20" hasCustomPrompt="1"/>
          </p:nvPr>
        </p:nvSpPr>
        <p:spPr>
          <a:xfrm>
            <a:off x="0" y="0"/>
            <a:ext cx="12192000" cy="6858000"/>
          </a:xfrm>
          <a:solidFill>
            <a:srgbClr val="888B8D"/>
          </a:solidFill>
        </p:spPr>
        <p:txBody>
          <a:bodyPr tIns="288000" anchor="ctr" anchorCtr="0">
            <a:normAutofit/>
          </a:bodyPr>
          <a:lstStyle>
            <a:lvl1pPr marL="0" indent="0" algn="ctr">
              <a:buFontTx/>
              <a:buNone/>
              <a:defRPr sz="800"/>
            </a:lvl1pPr>
          </a:lstStyle>
          <a:p>
            <a:r>
              <a:rPr lang="en-US"/>
              <a:t> </a:t>
            </a:r>
          </a:p>
        </p:txBody>
      </p:sp>
      <p:sp>
        <p:nvSpPr>
          <p:cNvPr id="15" name="Logotype">
            <a:extLst>
              <a:ext uri="{FF2B5EF4-FFF2-40B4-BE49-F238E27FC236}">
                <a16:creationId xmlns:a16="http://schemas.microsoft.com/office/drawing/2014/main" id="{8F79D799-CE37-47DE-8CD8-97AEC0AA3951}"/>
              </a:ext>
            </a:extLst>
          </p:cNvPr>
          <p:cNvSpPr>
            <a:spLocks noGrp="1" noChangeAspect="1"/>
          </p:cNvSpPr>
          <p:nvPr>
            <p:ph type="body" sz="quarter" idx="16" hasCustomPrompt="1"/>
          </p:nvPr>
        </p:nvSpPr>
        <p:spPr>
          <a:xfrm>
            <a:off x="5485800" y="278990"/>
            <a:ext cx="1220400" cy="93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FontTx/>
              <a:buNone/>
              <a:defRPr/>
            </a:lvl1pPr>
            <a:lvl2pPr marL="267129" indent="0">
              <a:buNone/>
              <a:defRPr/>
            </a:lvl2pPr>
          </a:lstStyle>
          <a:p>
            <a:pPr lvl="0"/>
            <a:r>
              <a:rPr lang="en-US"/>
              <a:t> </a:t>
            </a:r>
          </a:p>
        </p:txBody>
      </p:sp>
    </p:spTree>
    <p:extLst>
      <p:ext uri="{BB962C8B-B14F-4D97-AF65-F5344CB8AC3E}">
        <p14:creationId xmlns:p14="http://schemas.microsoft.com/office/powerpoint/2010/main" val="422041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15 Content – Fullscreen film">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FDA5D1CE-9BE7-4850-80DA-B65CE72BD5C5}"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8" name="Media Placeholder 7">
            <a:extLst>
              <a:ext uri="{FF2B5EF4-FFF2-40B4-BE49-F238E27FC236}">
                <a16:creationId xmlns:a16="http://schemas.microsoft.com/office/drawing/2014/main" id="{57A958D1-B83F-4A8E-B08D-F0EAC069463E}"/>
              </a:ext>
            </a:extLst>
          </p:cNvPr>
          <p:cNvSpPr>
            <a:spLocks noGrp="1"/>
          </p:cNvSpPr>
          <p:nvPr>
            <p:ph type="media" sz="quarter" idx="13" hasCustomPrompt="1"/>
          </p:nvPr>
        </p:nvSpPr>
        <p:spPr>
          <a:xfrm>
            <a:off x="0" y="0"/>
            <a:ext cx="12192000" cy="6858000"/>
          </a:xfrm>
          <a:solidFill>
            <a:schemeClr val="bg1"/>
          </a:solidFill>
        </p:spPr>
        <p:txBody>
          <a:bodyPr tIns="504000" anchor="ctr" anchorCtr="0">
            <a:normAutofit/>
          </a:bodyPr>
          <a:lstStyle>
            <a:lvl1pPr marL="0" indent="0" algn="ctr">
              <a:buFontTx/>
              <a:buNone/>
              <a:defRPr sz="1000"/>
            </a:lvl1pPr>
          </a:lstStyle>
          <a:p>
            <a:r>
              <a:rPr lang="en-US"/>
              <a:t>Insert film</a:t>
            </a:r>
          </a:p>
        </p:txBody>
      </p:sp>
    </p:spTree>
    <p:extLst>
      <p:ext uri="{BB962C8B-B14F-4D97-AF65-F5344CB8AC3E}">
        <p14:creationId xmlns:p14="http://schemas.microsoft.com/office/powerpoint/2010/main" val="4160486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16 Content – Fullscreen picture no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5B73B5D5-2FF2-4A2E-8AF1-28F3ACC63AAA}"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6" name="Picture Placeholder 5">
            <a:extLst>
              <a:ext uri="{FF2B5EF4-FFF2-40B4-BE49-F238E27FC236}">
                <a16:creationId xmlns:a16="http://schemas.microsoft.com/office/drawing/2014/main" id="{B998408D-CE75-486B-B626-6554EBEBAD95}"/>
              </a:ext>
            </a:extLst>
          </p:cNvPr>
          <p:cNvSpPr>
            <a:spLocks noGrp="1"/>
          </p:cNvSpPr>
          <p:nvPr>
            <p:ph type="pic" sz="quarter" idx="13" hasCustomPrompt="1"/>
          </p:nvPr>
        </p:nvSpPr>
        <p:spPr>
          <a:xfrm>
            <a:off x="0" y="0"/>
            <a:ext cx="12192000" cy="6858000"/>
          </a:xfrm>
          <a:solidFill>
            <a:schemeClr val="bg1"/>
          </a:solidFill>
        </p:spPr>
        <p:txBody>
          <a:bodyPr tIns="504000" anchor="ctr" anchorCtr="0">
            <a:normAutofit/>
          </a:bodyPr>
          <a:lstStyle>
            <a:lvl1pPr marL="0" indent="0" algn="ctr">
              <a:buFontTx/>
              <a:buNone/>
              <a:defRPr sz="1000"/>
            </a:lvl1pPr>
          </a:lstStyle>
          <a:p>
            <a:r>
              <a:rPr lang="en-US"/>
              <a:t>Insert picture</a:t>
            </a:r>
          </a:p>
        </p:txBody>
      </p:sp>
    </p:spTree>
    <p:extLst>
      <p:ext uri="{BB962C8B-B14F-4D97-AF65-F5344CB8AC3E}">
        <p14:creationId xmlns:p14="http://schemas.microsoft.com/office/powerpoint/2010/main" val="309764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1 Statement - Black text and light background">
    <p:bg>
      <p:bgPr>
        <a:solidFill>
          <a:schemeClr val="bg1"/>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A5436DE-E10A-497F-8688-2023D41941B3}"/>
              </a:ext>
            </a:extLst>
          </p:cNvPr>
          <p:cNvSpPr>
            <a:spLocks noGrp="1"/>
          </p:cNvSpPr>
          <p:nvPr>
            <p:ph type="pic" sz="quarter" idx="20" hasCustomPrompt="1"/>
          </p:nvPr>
        </p:nvSpPr>
        <p:spPr>
          <a:xfrm>
            <a:off x="0" y="0"/>
            <a:ext cx="12192000" cy="6858000"/>
          </a:xfrm>
        </p:spPr>
        <p:txBody>
          <a:bodyPr tIns="288000" anchor="ctr" anchorCtr="0">
            <a:normAutofit/>
          </a:bodyPr>
          <a:lstStyle>
            <a:lvl1pPr marL="0" indent="0" algn="ctr">
              <a:buFontTx/>
              <a:buNone/>
              <a:defRPr sz="800"/>
            </a:lvl1pPr>
          </a:lstStyle>
          <a:p>
            <a:r>
              <a:rPr lang="en-US"/>
              <a:t> </a:t>
            </a:r>
          </a:p>
        </p:txBody>
      </p:sp>
      <p:sp>
        <p:nvSpPr>
          <p:cNvPr id="15" name="Logotype">
            <a:extLst>
              <a:ext uri="{FF2B5EF4-FFF2-40B4-BE49-F238E27FC236}">
                <a16:creationId xmlns:a16="http://schemas.microsoft.com/office/drawing/2014/main" id="{8F79D799-CE37-47DE-8CD8-97AEC0AA3951}"/>
              </a:ext>
            </a:extLst>
          </p:cNvPr>
          <p:cNvSpPr>
            <a:spLocks noGrp="1" noChangeAspect="1"/>
          </p:cNvSpPr>
          <p:nvPr>
            <p:ph type="body" sz="quarter" idx="16" hasCustomPrompt="1"/>
          </p:nvPr>
        </p:nvSpPr>
        <p:spPr>
          <a:xfrm>
            <a:off x="5485800" y="278990"/>
            <a:ext cx="1220400" cy="93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FontTx/>
              <a:buNone/>
              <a:defRPr/>
            </a:lvl1pPr>
            <a:lvl2pPr marL="267129" indent="0">
              <a:buNone/>
              <a:defRPr/>
            </a:lvl2pPr>
          </a:lstStyle>
          <a:p>
            <a:pPr lvl="0"/>
            <a:r>
              <a:rPr lang="en-US"/>
              <a:t> </a:t>
            </a:r>
          </a:p>
        </p:txBody>
      </p:sp>
      <p:sp>
        <p:nvSpPr>
          <p:cNvPr id="7" name="Rectangle 5"/>
          <p:cNvSpPr>
            <a:spLocks noGrp="1" noChangeArrowheads="1"/>
          </p:cNvSpPr>
          <p:nvPr>
            <p:ph type="ctrTitle" hasCustomPrompt="1"/>
          </p:nvPr>
        </p:nvSpPr>
        <p:spPr>
          <a:xfrm>
            <a:off x="766762" y="3107985"/>
            <a:ext cx="10658476" cy="881796"/>
          </a:xfrm>
          <a:prstGeom prst="rect">
            <a:avLst/>
          </a:prstGeom>
        </p:spPr>
        <p:txBody>
          <a:bodyPr wrap="square" rIns="0" anchor="t" anchorCtr="0"/>
          <a:lstStyle>
            <a:lvl1pPr algn="ctr">
              <a:lnSpc>
                <a:spcPct val="90000"/>
              </a:lnSpc>
              <a:defRPr sz="5400" b="0" i="0" spc="0" baseline="0">
                <a:solidFill>
                  <a:schemeClr val="tx1"/>
                </a:solidFill>
                <a:latin typeface="Volvo Broad Spread" pitchFamily="50" charset="0"/>
              </a:defRPr>
            </a:lvl1pPr>
          </a:lstStyle>
          <a:p>
            <a:pPr lvl="0"/>
            <a:r>
              <a:rPr lang="en-US" noProof="0"/>
              <a:t>Short statement in Broad</a:t>
            </a:r>
          </a:p>
        </p:txBody>
      </p:sp>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p>
            <a:fld id="{3F455D80-ED65-4D7A-B27B-9F0D829AAE00}"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p>
            <a:fld id="{F4BB9EDD-1740-4E4A-8601-A7D0893F42E6}" type="slidenum">
              <a:rPr lang="en-US" smtClean="0"/>
              <a:pPr/>
              <a:t>‹#›</a:t>
            </a:fld>
            <a:endParaRPr lang="en-US"/>
          </a:p>
        </p:txBody>
      </p:sp>
      <p:sp>
        <p:nvSpPr>
          <p:cNvPr id="2" name="Subtitle 6">
            <a:extLst>
              <a:ext uri="{FF2B5EF4-FFF2-40B4-BE49-F238E27FC236}">
                <a16:creationId xmlns:a16="http://schemas.microsoft.com/office/drawing/2014/main" id="{D7E6AF59-ACE6-2C54-AD3B-E5BDC53ACF74}"/>
              </a:ext>
            </a:extLst>
          </p:cNvPr>
          <p:cNvSpPr>
            <a:spLocks noGrp="1" noChangeArrowheads="1"/>
          </p:cNvSpPr>
          <p:nvPr>
            <p:ph type="subTitle" idx="1" hasCustomPrompt="1"/>
          </p:nvPr>
        </p:nvSpPr>
        <p:spPr>
          <a:xfrm>
            <a:off x="2668587" y="2228525"/>
            <a:ext cx="6854825" cy="754236"/>
          </a:xfrm>
          <a:prstGeom prst="rect">
            <a:avLst/>
          </a:prstGeom>
        </p:spPr>
        <p:txBody>
          <a:bodyPr tIns="0" anchor="b" anchorCtr="0">
            <a:noAutofit/>
          </a:bodyPr>
          <a:lstStyle>
            <a:lvl1pPr marL="0" indent="0" algn="ctr">
              <a:lnSpc>
                <a:spcPct val="114000"/>
              </a:lnSpc>
              <a:spcBef>
                <a:spcPts val="0"/>
              </a:spcBef>
              <a:buFont typeface="Volvo Novum 3.1" pitchFamily="50" charset="0"/>
              <a:buNone/>
              <a:defRPr sz="2000" spc="0" baseline="0">
                <a:latin typeface="+mn-lt"/>
                <a:ea typeface="Volvo Novum 3.1" pitchFamily="50" charset="0"/>
                <a:cs typeface="+mn-cs"/>
              </a:defRPr>
            </a:lvl1pPr>
          </a:lstStyle>
          <a:p>
            <a:pPr lvl="0"/>
            <a:r>
              <a:rPr lang="en-GB" noProof="0"/>
              <a:t>Optional intro text will adjust upwards to keep </a:t>
            </a:r>
            <a:br>
              <a:rPr lang="en-GB" noProof="0"/>
            </a:br>
            <a:r>
              <a:rPr lang="en-GB" noProof="0"/>
              <a:t>position to short statement below</a:t>
            </a:r>
          </a:p>
        </p:txBody>
      </p:sp>
    </p:spTree>
    <p:extLst>
      <p:ext uri="{BB962C8B-B14F-4D97-AF65-F5344CB8AC3E}">
        <p14:creationId xmlns:p14="http://schemas.microsoft.com/office/powerpoint/2010/main" val="757988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2 Statement - White text and dark background">
    <p:bg>
      <p:bgPr>
        <a:solidFill>
          <a:schemeClr val="bg1"/>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A5436DE-E10A-497F-8688-2023D41941B3}"/>
              </a:ext>
            </a:extLst>
          </p:cNvPr>
          <p:cNvSpPr>
            <a:spLocks noGrp="1"/>
          </p:cNvSpPr>
          <p:nvPr>
            <p:ph type="pic" sz="quarter" idx="20" hasCustomPrompt="1"/>
          </p:nvPr>
        </p:nvSpPr>
        <p:spPr>
          <a:xfrm>
            <a:off x="0" y="0"/>
            <a:ext cx="12192000" cy="6858000"/>
          </a:xfrm>
          <a:solidFill>
            <a:srgbClr val="888B8D"/>
          </a:solidFill>
        </p:spPr>
        <p:txBody>
          <a:bodyPr tIns="288000" anchor="ctr" anchorCtr="0">
            <a:normAutofit/>
          </a:bodyPr>
          <a:lstStyle>
            <a:lvl1pPr marL="0" indent="0" algn="ctr">
              <a:buFontTx/>
              <a:buNone/>
              <a:defRPr sz="800"/>
            </a:lvl1pPr>
          </a:lstStyle>
          <a:p>
            <a:r>
              <a:rPr lang="en-US"/>
              <a:t> </a:t>
            </a:r>
          </a:p>
        </p:txBody>
      </p:sp>
      <p:sp>
        <p:nvSpPr>
          <p:cNvPr id="15" name="Logotype">
            <a:extLst>
              <a:ext uri="{FF2B5EF4-FFF2-40B4-BE49-F238E27FC236}">
                <a16:creationId xmlns:a16="http://schemas.microsoft.com/office/drawing/2014/main" id="{8F79D799-CE37-47DE-8CD8-97AEC0AA3951}"/>
              </a:ext>
            </a:extLst>
          </p:cNvPr>
          <p:cNvSpPr>
            <a:spLocks noGrp="1" noChangeAspect="1"/>
          </p:cNvSpPr>
          <p:nvPr>
            <p:ph type="body" sz="quarter" idx="16" hasCustomPrompt="1"/>
          </p:nvPr>
        </p:nvSpPr>
        <p:spPr>
          <a:xfrm>
            <a:off x="5485800" y="278990"/>
            <a:ext cx="1220400" cy="93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FontTx/>
              <a:buNone/>
              <a:defRPr/>
            </a:lvl1pPr>
            <a:lvl2pPr marL="267129" indent="0">
              <a:buNone/>
              <a:defRPr/>
            </a:lvl2pPr>
          </a:lstStyle>
          <a:p>
            <a:pPr lvl="0"/>
            <a:r>
              <a:rPr lang="en-US"/>
              <a:t> </a:t>
            </a:r>
          </a:p>
        </p:txBody>
      </p:sp>
      <p:sp>
        <p:nvSpPr>
          <p:cNvPr id="7" name="Rectangle 5"/>
          <p:cNvSpPr>
            <a:spLocks noGrp="1" noChangeArrowheads="1"/>
          </p:cNvSpPr>
          <p:nvPr>
            <p:ph type="ctrTitle" hasCustomPrompt="1"/>
          </p:nvPr>
        </p:nvSpPr>
        <p:spPr>
          <a:xfrm>
            <a:off x="766762" y="2870494"/>
            <a:ext cx="10658476" cy="789862"/>
          </a:xfrm>
          <a:prstGeom prst="rect">
            <a:avLst/>
          </a:prstGeom>
        </p:spPr>
        <p:txBody>
          <a:bodyPr wrap="square" rIns="0" anchor="b" anchorCtr="0"/>
          <a:lstStyle>
            <a:lvl1pPr algn="ctr">
              <a:lnSpc>
                <a:spcPct val="90000"/>
              </a:lnSpc>
              <a:defRPr sz="5400" b="0" i="0" spc="0" baseline="0">
                <a:solidFill>
                  <a:schemeClr val="bg1"/>
                </a:solidFill>
                <a:latin typeface="Volvo Broad Spread" pitchFamily="50" charset="0"/>
              </a:defRPr>
            </a:lvl1pPr>
          </a:lstStyle>
          <a:p>
            <a:pPr lvl="0"/>
            <a:r>
              <a:rPr lang="en-US" noProof="0"/>
              <a:t>Short statement in Broad</a:t>
            </a:r>
          </a:p>
        </p:txBody>
      </p:sp>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lvl1pPr>
              <a:defRPr>
                <a:solidFill>
                  <a:schemeClr val="bg1"/>
                </a:solidFill>
              </a:defRPr>
            </a:lvl1pPr>
          </a:lstStyle>
          <a:p>
            <a:fld id="{5EAB27B7-968B-499B-984E-A0EBBFC2EF8A}"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lvl1pPr>
              <a:defRPr>
                <a:solidFill>
                  <a:schemeClr val="bg1"/>
                </a:solidFill>
              </a:defRPr>
            </a:lvl1p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lvl1pPr>
              <a:defRPr>
                <a:solidFill>
                  <a:schemeClr val="bg1"/>
                </a:solidFill>
              </a:defRPr>
            </a:lvl1pPr>
          </a:lstStyle>
          <a:p>
            <a:fld id="{F4BB9EDD-1740-4E4A-8601-A7D0893F42E6}" type="slidenum">
              <a:rPr lang="en-US" smtClean="0"/>
              <a:pPr/>
              <a:t>‹#›</a:t>
            </a:fld>
            <a:endParaRPr lang="en-US"/>
          </a:p>
        </p:txBody>
      </p:sp>
      <p:sp>
        <p:nvSpPr>
          <p:cNvPr id="2" name="Subtitle 6">
            <a:extLst>
              <a:ext uri="{FF2B5EF4-FFF2-40B4-BE49-F238E27FC236}">
                <a16:creationId xmlns:a16="http://schemas.microsoft.com/office/drawing/2014/main" id="{DC33072A-7FA3-93A9-0544-A528CFD7B7BF}"/>
              </a:ext>
            </a:extLst>
          </p:cNvPr>
          <p:cNvSpPr>
            <a:spLocks noGrp="1" noChangeArrowheads="1"/>
          </p:cNvSpPr>
          <p:nvPr>
            <p:ph type="subTitle" idx="1" hasCustomPrompt="1"/>
          </p:nvPr>
        </p:nvSpPr>
        <p:spPr>
          <a:xfrm>
            <a:off x="2668587" y="3795635"/>
            <a:ext cx="6854825" cy="754236"/>
          </a:xfrm>
          <a:prstGeom prst="rect">
            <a:avLst/>
          </a:prstGeom>
        </p:spPr>
        <p:txBody>
          <a:bodyPr tIns="0">
            <a:noAutofit/>
          </a:bodyPr>
          <a:lstStyle>
            <a:lvl1pPr marL="0" indent="0" algn="ctr">
              <a:lnSpc>
                <a:spcPct val="114000"/>
              </a:lnSpc>
              <a:buFont typeface="Volvo Novum 3.1" pitchFamily="50" charset="0"/>
              <a:buNone/>
              <a:defRPr sz="2000" spc="0" baseline="0">
                <a:solidFill>
                  <a:schemeClr val="bg1"/>
                </a:solidFill>
                <a:latin typeface="+mn-lt"/>
                <a:ea typeface="Volvo Novum 3.1" pitchFamily="50" charset="0"/>
                <a:cs typeface="+mn-cs"/>
              </a:defRPr>
            </a:lvl1pPr>
          </a:lstStyle>
          <a:p>
            <a:pPr lvl="0"/>
            <a:r>
              <a:rPr lang="en-GB" noProof="0"/>
              <a:t>Optional sub header will adjust downwards to keep position to short statement above</a:t>
            </a:r>
          </a:p>
        </p:txBody>
      </p:sp>
    </p:spTree>
    <p:extLst>
      <p:ext uri="{BB962C8B-B14F-4D97-AF65-F5344CB8AC3E}">
        <p14:creationId xmlns:p14="http://schemas.microsoft.com/office/powerpoint/2010/main" val="164070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1 End slide blue">
    <p:bg>
      <p:bgPr>
        <a:solidFill>
          <a:schemeClr val="accent1"/>
        </a:solidFill>
        <a:effectLst/>
      </p:bgPr>
    </p:bg>
    <p:spTree>
      <p:nvGrpSpPr>
        <p:cNvPr id="1" name=""/>
        <p:cNvGrpSpPr/>
        <p:nvPr/>
      </p:nvGrpSpPr>
      <p:grpSpPr>
        <a:xfrm>
          <a:off x="0" y="0"/>
          <a:ext cx="0" cy="0"/>
          <a:chOff x="0" y="0"/>
          <a:chExt cx="0" cy="0"/>
        </a:xfrm>
      </p:grpSpPr>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lvl1pPr>
              <a:defRPr>
                <a:solidFill>
                  <a:schemeClr val="accent1"/>
                </a:solidFill>
              </a:defRPr>
            </a:lvl1pPr>
          </a:lstStyle>
          <a:p>
            <a:fld id="{44FFA4C8-5840-4D90-A157-0CA69865159F}"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lvl1pPr>
              <a:defRPr>
                <a:solidFill>
                  <a:schemeClr val="accent1"/>
                </a:solidFill>
              </a:defRPr>
            </a:lvl1p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lvl1pPr>
              <a:defRPr>
                <a:solidFill>
                  <a:schemeClr val="accent1"/>
                </a:solidFill>
              </a:defRPr>
            </a:lvl1pPr>
          </a:lstStyle>
          <a:p>
            <a:fld id="{F4BB9EDD-1740-4E4A-8601-A7D0893F42E6}" type="slidenum">
              <a:rPr lang="en-US" smtClean="0"/>
              <a:pPr/>
              <a:t>‹#›</a:t>
            </a:fld>
            <a:endParaRPr lang="en-US"/>
          </a:p>
        </p:txBody>
      </p:sp>
      <p:sp>
        <p:nvSpPr>
          <p:cNvPr id="2" name="Rectangle 1">
            <a:extLst>
              <a:ext uri="{FF2B5EF4-FFF2-40B4-BE49-F238E27FC236}">
                <a16:creationId xmlns:a16="http://schemas.microsoft.com/office/drawing/2014/main" id="{F16A25E9-D71E-439A-91EB-DCC71868A188}"/>
              </a:ext>
            </a:extLst>
          </p:cNvPr>
          <p:cNvSpPr>
            <a:spLocks/>
          </p:cNvSpPr>
          <p:nvPr userDrawn="1"/>
        </p:nvSpPr>
        <p:spPr>
          <a:xfrm>
            <a:off x="0" y="0"/>
            <a:ext cx="12192000" cy="6858000"/>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chemeClr val="tx1"/>
              </a:solidFill>
            </a:endParaRPr>
          </a:p>
        </p:txBody>
      </p:sp>
      <p:pic>
        <p:nvPicPr>
          <p:cNvPr id="3" name="Graphic 2">
            <a:extLst>
              <a:ext uri="{FF2B5EF4-FFF2-40B4-BE49-F238E27FC236}">
                <a16:creationId xmlns:a16="http://schemas.microsoft.com/office/drawing/2014/main" id="{9BF15062-7901-4957-880B-E2F376D6DE7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55666" y="3315983"/>
            <a:ext cx="2680669" cy="205597"/>
          </a:xfrm>
          <a:prstGeom prst="rect">
            <a:avLst/>
          </a:prstGeom>
        </p:spPr>
      </p:pic>
    </p:spTree>
    <p:extLst>
      <p:ext uri="{BB962C8B-B14F-4D97-AF65-F5344CB8AC3E}">
        <p14:creationId xmlns:p14="http://schemas.microsoft.com/office/powerpoint/2010/main" val="35830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2 End slide white">
    <p:bg>
      <p:bgPr>
        <a:solidFill>
          <a:schemeClr val="accent1"/>
        </a:solidFill>
        <a:effectLst/>
      </p:bgPr>
    </p:bg>
    <p:spTree>
      <p:nvGrpSpPr>
        <p:cNvPr id="1" name=""/>
        <p:cNvGrpSpPr/>
        <p:nvPr/>
      </p:nvGrpSpPr>
      <p:grpSpPr>
        <a:xfrm>
          <a:off x="0" y="0"/>
          <a:ext cx="0" cy="0"/>
          <a:chOff x="0" y="0"/>
          <a:chExt cx="0" cy="0"/>
        </a:xfrm>
      </p:grpSpPr>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lvl1pPr>
              <a:defRPr>
                <a:solidFill>
                  <a:schemeClr val="bg1"/>
                </a:solidFill>
              </a:defRPr>
            </a:lvl1pPr>
          </a:lstStyle>
          <a:p>
            <a:fld id="{3A3ADCD7-2C90-452C-8081-5155C8C28A83}"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lvl1pPr>
              <a:defRPr>
                <a:solidFill>
                  <a:schemeClr val="bg1"/>
                </a:solidFill>
              </a:defRPr>
            </a:lvl1p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lvl1pPr>
              <a:defRPr>
                <a:solidFill>
                  <a:schemeClr val="bg1"/>
                </a:solidFill>
              </a:defRPr>
            </a:lvl1pPr>
          </a:lstStyle>
          <a:p>
            <a:fld id="{F4BB9EDD-1740-4E4A-8601-A7D0893F42E6}" type="slidenum">
              <a:rPr lang="en-US" smtClean="0"/>
              <a:pPr/>
              <a:t>‹#›</a:t>
            </a:fld>
            <a:endParaRPr lang="en-US"/>
          </a:p>
        </p:txBody>
      </p:sp>
      <p:sp>
        <p:nvSpPr>
          <p:cNvPr id="2" name="Rectangle 1">
            <a:extLst>
              <a:ext uri="{FF2B5EF4-FFF2-40B4-BE49-F238E27FC236}">
                <a16:creationId xmlns:a16="http://schemas.microsoft.com/office/drawing/2014/main" id="{F16A25E9-D71E-439A-91EB-DCC71868A188}"/>
              </a:ext>
            </a:extLst>
          </p:cNvPr>
          <p:cNvSpPr>
            <a:spLocks/>
          </p:cNvSpPr>
          <p:nvPr userDrawn="1"/>
        </p:nvSpPr>
        <p:spPr>
          <a:xfrm>
            <a:off x="0" y="0"/>
            <a:ext cx="12192000" cy="685800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chemeClr val="tx1"/>
              </a:solidFill>
            </a:endParaRPr>
          </a:p>
        </p:txBody>
      </p:sp>
      <p:pic>
        <p:nvPicPr>
          <p:cNvPr id="3" name="Graphic 2">
            <a:extLst>
              <a:ext uri="{FF2B5EF4-FFF2-40B4-BE49-F238E27FC236}">
                <a16:creationId xmlns:a16="http://schemas.microsoft.com/office/drawing/2014/main" id="{9BF15062-7901-4957-880B-E2F376D6DE7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777679" y="3315983"/>
            <a:ext cx="2636642" cy="205596"/>
          </a:xfrm>
          <a:prstGeom prst="rect">
            <a:avLst/>
          </a:prstGeom>
        </p:spPr>
      </p:pic>
    </p:spTree>
    <p:extLst>
      <p:ext uri="{BB962C8B-B14F-4D97-AF65-F5344CB8AC3E}">
        <p14:creationId xmlns:p14="http://schemas.microsoft.com/office/powerpoint/2010/main" val="129921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3 End slide blue with tagline">
    <p:bg>
      <p:bgPr>
        <a:solidFill>
          <a:schemeClr val="accent1"/>
        </a:solidFill>
        <a:effectLst/>
      </p:bgPr>
    </p:bg>
    <p:spTree>
      <p:nvGrpSpPr>
        <p:cNvPr id="1" name=""/>
        <p:cNvGrpSpPr/>
        <p:nvPr/>
      </p:nvGrpSpPr>
      <p:grpSpPr>
        <a:xfrm>
          <a:off x="0" y="0"/>
          <a:ext cx="0" cy="0"/>
          <a:chOff x="0" y="0"/>
          <a:chExt cx="0" cy="0"/>
        </a:xfrm>
      </p:grpSpPr>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lvl1pPr>
              <a:defRPr>
                <a:solidFill>
                  <a:schemeClr val="accent1"/>
                </a:solidFill>
              </a:defRPr>
            </a:lvl1pPr>
          </a:lstStyle>
          <a:p>
            <a:fld id="{14047938-9DB2-4E27-85C2-979E0F0CB9DB}"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lvl1pPr>
              <a:defRPr>
                <a:solidFill>
                  <a:schemeClr val="accent1"/>
                </a:solidFill>
              </a:defRPr>
            </a:lvl1p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lvl1pPr>
              <a:defRPr>
                <a:solidFill>
                  <a:schemeClr val="accent1"/>
                </a:solidFill>
              </a:defRPr>
            </a:lvl1pPr>
          </a:lstStyle>
          <a:p>
            <a:fld id="{F4BB9EDD-1740-4E4A-8601-A7D0893F42E6}" type="slidenum">
              <a:rPr lang="en-US" smtClean="0"/>
              <a:pPr/>
              <a:t>‹#›</a:t>
            </a:fld>
            <a:endParaRPr lang="en-US"/>
          </a:p>
        </p:txBody>
      </p:sp>
      <p:sp>
        <p:nvSpPr>
          <p:cNvPr id="2" name="Rectangle 1">
            <a:extLst>
              <a:ext uri="{FF2B5EF4-FFF2-40B4-BE49-F238E27FC236}">
                <a16:creationId xmlns:a16="http://schemas.microsoft.com/office/drawing/2014/main" id="{F16A25E9-D71E-439A-91EB-DCC71868A188}"/>
              </a:ext>
            </a:extLst>
          </p:cNvPr>
          <p:cNvSpPr>
            <a:spLocks/>
          </p:cNvSpPr>
          <p:nvPr userDrawn="1"/>
        </p:nvSpPr>
        <p:spPr>
          <a:xfrm>
            <a:off x="0" y="0"/>
            <a:ext cx="12192000" cy="6858000"/>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chemeClr val="tx1"/>
              </a:solidFill>
            </a:endParaRPr>
          </a:p>
        </p:txBody>
      </p:sp>
      <p:pic>
        <p:nvPicPr>
          <p:cNvPr id="3" name="Graphic 2">
            <a:extLst>
              <a:ext uri="{FF2B5EF4-FFF2-40B4-BE49-F238E27FC236}">
                <a16:creationId xmlns:a16="http://schemas.microsoft.com/office/drawing/2014/main" id="{9BF15062-7901-4957-880B-E2F376D6DE7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55666" y="3315983"/>
            <a:ext cx="2680669" cy="205597"/>
          </a:xfrm>
          <a:prstGeom prst="rect">
            <a:avLst/>
          </a:prstGeom>
        </p:spPr>
      </p:pic>
      <p:sp>
        <p:nvSpPr>
          <p:cNvPr id="7" name="Text Placeholder 6">
            <a:extLst>
              <a:ext uri="{FF2B5EF4-FFF2-40B4-BE49-F238E27FC236}">
                <a16:creationId xmlns:a16="http://schemas.microsoft.com/office/drawing/2014/main" id="{5A046F7E-4018-1BAE-69FC-3C89091FEBBE}"/>
              </a:ext>
            </a:extLst>
          </p:cNvPr>
          <p:cNvSpPr>
            <a:spLocks noGrp="1"/>
          </p:cNvSpPr>
          <p:nvPr>
            <p:ph type="body" sz="quarter" idx="20" hasCustomPrompt="1"/>
          </p:nvPr>
        </p:nvSpPr>
        <p:spPr>
          <a:xfrm>
            <a:off x="766762" y="6120000"/>
            <a:ext cx="10658476" cy="278001"/>
          </a:xfrm>
        </p:spPr>
        <p:txBody>
          <a:bodyPr anchor="ctr" anchorCtr="0"/>
          <a:lstStyle>
            <a:lvl1pPr marL="0" indent="0" algn="ctr">
              <a:buFontTx/>
              <a:buNone/>
              <a:defRPr sz="1400">
                <a:solidFill>
                  <a:schemeClr val="bg1"/>
                </a:solidFill>
              </a:defRPr>
            </a:lvl1pPr>
            <a:lvl2pPr marL="182562" indent="0">
              <a:buFontTx/>
              <a:buNone/>
              <a:defRPr/>
            </a:lvl2pPr>
            <a:lvl3pPr marL="358775" indent="0">
              <a:buFontTx/>
              <a:buNone/>
              <a:defRPr/>
            </a:lvl3pPr>
            <a:lvl4pPr marL="482600" indent="0">
              <a:buFontTx/>
              <a:buNone/>
              <a:defRPr/>
            </a:lvl4pPr>
            <a:lvl5pPr marL="657225" indent="0">
              <a:buFontTx/>
              <a:buNone/>
              <a:defRPr/>
            </a:lvl5pPr>
          </a:lstStyle>
          <a:p>
            <a:pPr lvl="0"/>
            <a:r>
              <a:rPr lang="en-US"/>
              <a:t>Insert business descriptor and tagline e.g. Volvo Trucks. Driving Progress </a:t>
            </a:r>
          </a:p>
        </p:txBody>
      </p:sp>
    </p:spTree>
    <p:extLst>
      <p:ext uri="{BB962C8B-B14F-4D97-AF65-F5344CB8AC3E}">
        <p14:creationId xmlns:p14="http://schemas.microsoft.com/office/powerpoint/2010/main" val="1053925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4 End slide white with tagline">
    <p:bg>
      <p:bgPr>
        <a:solidFill>
          <a:schemeClr val="accent1"/>
        </a:solidFill>
        <a:effectLst/>
      </p:bgPr>
    </p:bg>
    <p:spTree>
      <p:nvGrpSpPr>
        <p:cNvPr id="1" name=""/>
        <p:cNvGrpSpPr/>
        <p:nvPr/>
      </p:nvGrpSpPr>
      <p:grpSpPr>
        <a:xfrm>
          <a:off x="0" y="0"/>
          <a:ext cx="0" cy="0"/>
          <a:chOff x="0" y="0"/>
          <a:chExt cx="0" cy="0"/>
        </a:xfrm>
      </p:grpSpPr>
      <p:sp>
        <p:nvSpPr>
          <p:cNvPr id="12" name="Date Placeholder 11">
            <a:extLst>
              <a:ext uri="{FF2B5EF4-FFF2-40B4-BE49-F238E27FC236}">
                <a16:creationId xmlns:a16="http://schemas.microsoft.com/office/drawing/2014/main" id="{8D291551-702E-47BA-AC64-83FC3F9C07A9}"/>
              </a:ext>
            </a:extLst>
          </p:cNvPr>
          <p:cNvSpPr>
            <a:spLocks noGrp="1"/>
          </p:cNvSpPr>
          <p:nvPr>
            <p:ph type="dt" sz="half" idx="17"/>
          </p:nvPr>
        </p:nvSpPr>
        <p:spPr/>
        <p:txBody>
          <a:bodyPr/>
          <a:lstStyle>
            <a:lvl1pPr>
              <a:defRPr>
                <a:solidFill>
                  <a:schemeClr val="bg1"/>
                </a:solidFill>
              </a:defRPr>
            </a:lvl1pPr>
          </a:lstStyle>
          <a:p>
            <a:fld id="{A3F5A18E-D676-483E-8895-38C35AA2CA45}" type="datetime1">
              <a:rPr lang="sv-SE" smtClean="0"/>
              <a:t>2026-01-09</a:t>
            </a:fld>
            <a:endParaRPr lang="en-US"/>
          </a:p>
        </p:txBody>
      </p:sp>
      <p:sp>
        <p:nvSpPr>
          <p:cNvPr id="13" name="Footer Placeholder 12">
            <a:extLst>
              <a:ext uri="{FF2B5EF4-FFF2-40B4-BE49-F238E27FC236}">
                <a16:creationId xmlns:a16="http://schemas.microsoft.com/office/drawing/2014/main" id="{7AE5F9F3-CDD0-4B15-B8DB-3D3239E0D1D9}"/>
              </a:ext>
            </a:extLst>
          </p:cNvPr>
          <p:cNvSpPr>
            <a:spLocks noGrp="1"/>
          </p:cNvSpPr>
          <p:nvPr>
            <p:ph type="ftr" sz="quarter" idx="18"/>
          </p:nvPr>
        </p:nvSpPr>
        <p:spPr/>
        <p:txBody>
          <a:bodyPr/>
          <a:lstStyle>
            <a:lvl1pPr>
              <a:defRPr>
                <a:solidFill>
                  <a:schemeClr val="bg1"/>
                </a:solidFill>
              </a:defRPr>
            </a:lvl1pPr>
          </a:lstStyle>
          <a:p>
            <a:r>
              <a:rPr lang="en-US"/>
              <a:t>BA/GF/TD | Department name | Document name/Issuer | Classification</a:t>
            </a:r>
          </a:p>
        </p:txBody>
      </p:sp>
      <p:sp>
        <p:nvSpPr>
          <p:cNvPr id="14" name="Slide Number Placeholder 13">
            <a:extLst>
              <a:ext uri="{FF2B5EF4-FFF2-40B4-BE49-F238E27FC236}">
                <a16:creationId xmlns:a16="http://schemas.microsoft.com/office/drawing/2014/main" id="{1927804D-D8EA-4E47-ADC3-E8D268FFFBDF}"/>
              </a:ext>
            </a:extLst>
          </p:cNvPr>
          <p:cNvSpPr>
            <a:spLocks noGrp="1"/>
          </p:cNvSpPr>
          <p:nvPr>
            <p:ph type="sldNum" sz="quarter" idx="19"/>
          </p:nvPr>
        </p:nvSpPr>
        <p:spPr/>
        <p:txBody>
          <a:bodyPr/>
          <a:lstStyle>
            <a:lvl1pPr>
              <a:defRPr>
                <a:solidFill>
                  <a:schemeClr val="bg1"/>
                </a:solidFill>
              </a:defRPr>
            </a:lvl1pPr>
          </a:lstStyle>
          <a:p>
            <a:fld id="{F4BB9EDD-1740-4E4A-8601-A7D0893F42E6}" type="slidenum">
              <a:rPr lang="en-US" smtClean="0"/>
              <a:pPr/>
              <a:t>‹#›</a:t>
            </a:fld>
            <a:endParaRPr lang="en-US"/>
          </a:p>
        </p:txBody>
      </p:sp>
      <p:sp>
        <p:nvSpPr>
          <p:cNvPr id="2" name="Rectangle 1">
            <a:extLst>
              <a:ext uri="{FF2B5EF4-FFF2-40B4-BE49-F238E27FC236}">
                <a16:creationId xmlns:a16="http://schemas.microsoft.com/office/drawing/2014/main" id="{F16A25E9-D71E-439A-91EB-DCC71868A188}"/>
              </a:ext>
            </a:extLst>
          </p:cNvPr>
          <p:cNvSpPr>
            <a:spLocks/>
          </p:cNvSpPr>
          <p:nvPr userDrawn="1"/>
        </p:nvSpPr>
        <p:spPr>
          <a:xfrm>
            <a:off x="0" y="0"/>
            <a:ext cx="12192000" cy="685800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chemeClr val="tx1"/>
              </a:solidFill>
            </a:endParaRPr>
          </a:p>
        </p:txBody>
      </p:sp>
      <p:pic>
        <p:nvPicPr>
          <p:cNvPr id="3" name="Graphic 2">
            <a:extLst>
              <a:ext uri="{FF2B5EF4-FFF2-40B4-BE49-F238E27FC236}">
                <a16:creationId xmlns:a16="http://schemas.microsoft.com/office/drawing/2014/main" id="{9BF15062-7901-4957-880B-E2F376D6DE7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777679" y="3315983"/>
            <a:ext cx="2636642" cy="205596"/>
          </a:xfrm>
          <a:prstGeom prst="rect">
            <a:avLst/>
          </a:prstGeom>
        </p:spPr>
      </p:pic>
      <p:sp>
        <p:nvSpPr>
          <p:cNvPr id="4" name="Text Placeholder 6">
            <a:extLst>
              <a:ext uri="{FF2B5EF4-FFF2-40B4-BE49-F238E27FC236}">
                <a16:creationId xmlns:a16="http://schemas.microsoft.com/office/drawing/2014/main" id="{9C447E4A-1FA1-CD57-6AF6-4B689E3AFCBD}"/>
              </a:ext>
            </a:extLst>
          </p:cNvPr>
          <p:cNvSpPr>
            <a:spLocks noGrp="1"/>
          </p:cNvSpPr>
          <p:nvPr>
            <p:ph type="body" sz="quarter" idx="20" hasCustomPrompt="1"/>
          </p:nvPr>
        </p:nvSpPr>
        <p:spPr>
          <a:xfrm>
            <a:off x="766762" y="6120000"/>
            <a:ext cx="10658476" cy="278001"/>
          </a:xfrm>
        </p:spPr>
        <p:txBody>
          <a:bodyPr anchor="ctr" anchorCtr="0"/>
          <a:lstStyle>
            <a:lvl1pPr marL="0" indent="0" algn="ctr">
              <a:buFontTx/>
              <a:buNone/>
              <a:defRPr sz="1400">
                <a:solidFill>
                  <a:schemeClr val="tx1"/>
                </a:solidFill>
              </a:defRPr>
            </a:lvl1pPr>
            <a:lvl2pPr marL="182562" indent="0">
              <a:buFontTx/>
              <a:buNone/>
              <a:defRPr/>
            </a:lvl2pPr>
            <a:lvl3pPr marL="358775" indent="0">
              <a:buFontTx/>
              <a:buNone/>
              <a:defRPr/>
            </a:lvl3pPr>
            <a:lvl4pPr marL="482600" indent="0">
              <a:buFontTx/>
              <a:buNone/>
              <a:defRPr/>
            </a:lvl4pPr>
            <a:lvl5pPr marL="657225" indent="0">
              <a:buFontTx/>
              <a:buNone/>
              <a:defRPr/>
            </a:lvl5pPr>
          </a:lstStyle>
          <a:p>
            <a:pPr lvl="0"/>
            <a:r>
              <a:rPr lang="en-US"/>
              <a:t>Insert business descriptor and tagline e.g. Volvo Trucks. Driving Progress </a:t>
            </a:r>
          </a:p>
        </p:txBody>
      </p:sp>
    </p:spTree>
    <p:extLst>
      <p:ext uri="{BB962C8B-B14F-4D97-AF65-F5344CB8AC3E}">
        <p14:creationId xmlns:p14="http://schemas.microsoft.com/office/powerpoint/2010/main" val="2977675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1 Chapter - Headline with light background">
    <p:bg>
      <p:bgPr>
        <a:solidFill>
          <a:srgbClr val="E1DFDD"/>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E04AE67-31E6-4B83-94BC-D89600871A4C}"/>
              </a:ext>
            </a:extLst>
          </p:cNvPr>
          <p:cNvSpPr>
            <a:spLocks noGrp="1"/>
          </p:cNvSpPr>
          <p:nvPr>
            <p:ph type="ftr" sz="quarter" idx="10"/>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E26CFD90-A60F-4078-BB20-BB1424378529}"/>
              </a:ext>
            </a:extLst>
          </p:cNvPr>
          <p:cNvSpPr>
            <a:spLocks noGrp="1"/>
          </p:cNvSpPr>
          <p:nvPr>
            <p:ph type="sldNum" sz="quarter" idx="11"/>
          </p:nvPr>
        </p:nvSpPr>
        <p:spPr/>
        <p:txBody>
          <a:bodyPr/>
          <a:lstStyle/>
          <a:p>
            <a:fld id="{F4BB9EDD-1740-4E4A-8601-A7D0893F42E6}" type="slidenum">
              <a:rPr lang="en-US" smtClean="0"/>
              <a:pPr/>
              <a:t>‹#›</a:t>
            </a:fld>
            <a:endParaRPr lang="en-US"/>
          </a:p>
        </p:txBody>
      </p:sp>
      <p:sp>
        <p:nvSpPr>
          <p:cNvPr id="5" name="Date Placeholder 4">
            <a:extLst>
              <a:ext uri="{FF2B5EF4-FFF2-40B4-BE49-F238E27FC236}">
                <a16:creationId xmlns:a16="http://schemas.microsoft.com/office/drawing/2014/main" id="{C15C6101-0437-4F7A-9363-4B7E6C7BE385}"/>
              </a:ext>
            </a:extLst>
          </p:cNvPr>
          <p:cNvSpPr>
            <a:spLocks noGrp="1"/>
          </p:cNvSpPr>
          <p:nvPr>
            <p:ph type="dt" sz="half" idx="12"/>
          </p:nvPr>
        </p:nvSpPr>
        <p:spPr/>
        <p:txBody>
          <a:bodyPr/>
          <a:lstStyle/>
          <a:p>
            <a:fld id="{24B2DBC6-993E-45EF-943C-17BFE76A6DBF}" type="datetime1">
              <a:rPr lang="sv-SE" smtClean="0"/>
              <a:t>2026-01-09</a:t>
            </a:fld>
            <a:endParaRPr lang="en-US"/>
          </a:p>
        </p:txBody>
      </p:sp>
      <p:sp>
        <p:nvSpPr>
          <p:cNvPr id="7" name="Subtitle 6">
            <a:extLst>
              <a:ext uri="{FF2B5EF4-FFF2-40B4-BE49-F238E27FC236}">
                <a16:creationId xmlns:a16="http://schemas.microsoft.com/office/drawing/2014/main" id="{380F1236-AB04-4B51-92A3-C5004390C03D}"/>
              </a:ext>
            </a:extLst>
          </p:cNvPr>
          <p:cNvSpPr>
            <a:spLocks noGrp="1" noChangeArrowheads="1"/>
          </p:cNvSpPr>
          <p:nvPr>
            <p:ph type="subTitle" idx="1" hasCustomPrompt="1"/>
          </p:nvPr>
        </p:nvSpPr>
        <p:spPr>
          <a:xfrm>
            <a:off x="2668587" y="3600000"/>
            <a:ext cx="6854825" cy="754236"/>
          </a:xfrm>
          <a:prstGeom prst="rect">
            <a:avLst/>
          </a:prstGeom>
        </p:spPr>
        <p:txBody>
          <a:bodyPr tIns="0">
            <a:noAutofit/>
          </a:bodyPr>
          <a:lstStyle>
            <a:lvl1pPr marL="0" indent="0" algn="ctr">
              <a:lnSpc>
                <a:spcPct val="114000"/>
              </a:lnSpc>
              <a:buFont typeface="Volvo Novum 3.1" pitchFamily="50" charset="0"/>
              <a:buNone/>
              <a:defRPr sz="2000" spc="0" baseline="0">
                <a:latin typeface="+mn-lt"/>
                <a:ea typeface="Volvo Novum 3.1" pitchFamily="50" charset="0"/>
                <a:cs typeface="+mn-cs"/>
              </a:defRPr>
            </a:lvl1pPr>
          </a:lstStyle>
          <a:p>
            <a:pPr lvl="0"/>
            <a:r>
              <a:rPr lang="en-US" noProof="0"/>
              <a:t>Insert sub headline</a:t>
            </a:r>
          </a:p>
        </p:txBody>
      </p:sp>
      <p:sp>
        <p:nvSpPr>
          <p:cNvPr id="2" name="Title 1">
            <a:extLst>
              <a:ext uri="{FF2B5EF4-FFF2-40B4-BE49-F238E27FC236}">
                <a16:creationId xmlns:a16="http://schemas.microsoft.com/office/drawing/2014/main" id="{2489EA45-A61D-4DBE-8226-13D071120F62}"/>
              </a:ext>
            </a:extLst>
          </p:cNvPr>
          <p:cNvSpPr>
            <a:spLocks noGrp="1"/>
          </p:cNvSpPr>
          <p:nvPr>
            <p:ph type="title" hasCustomPrompt="1"/>
          </p:nvPr>
        </p:nvSpPr>
        <p:spPr>
          <a:xfrm>
            <a:off x="2001669" y="2337420"/>
            <a:ext cx="8188657" cy="1135374"/>
          </a:xfrm>
        </p:spPr>
        <p:txBody>
          <a:bodyPr rIns="0" anchor="b" anchorCtr="0"/>
          <a:lstStyle>
            <a:lvl1pPr algn="ctr">
              <a:lnSpc>
                <a:spcPct val="113000"/>
              </a:lnSpc>
              <a:defRPr sz="3200"/>
            </a:lvl1pPr>
          </a:lstStyle>
          <a:p>
            <a:r>
              <a:rPr lang="en-US"/>
              <a:t>Insert headline</a:t>
            </a:r>
          </a:p>
        </p:txBody>
      </p:sp>
    </p:spTree>
    <p:extLst>
      <p:ext uri="{BB962C8B-B14F-4D97-AF65-F5344CB8AC3E}">
        <p14:creationId xmlns:p14="http://schemas.microsoft.com/office/powerpoint/2010/main" val="405106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 Chapter - Headline with dark background">
    <p:bg>
      <p:bgPr>
        <a:solidFill>
          <a:schemeClr val="accent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E04AE67-31E6-4B83-94BC-D89600871A4C}"/>
              </a:ext>
            </a:extLst>
          </p:cNvPr>
          <p:cNvSpPr>
            <a:spLocks noGrp="1"/>
          </p:cNvSpPr>
          <p:nvPr>
            <p:ph type="ftr" sz="quarter" idx="10"/>
          </p:nvPr>
        </p:nvSpPr>
        <p:spPr/>
        <p:txBody>
          <a:bodyPr/>
          <a:lstStyle>
            <a:lvl1pPr>
              <a:defRPr>
                <a:solidFill>
                  <a:schemeClr val="bg1"/>
                </a:solidFill>
              </a:defRPr>
            </a:lvl1p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E26CFD90-A60F-4078-BB20-BB1424378529}"/>
              </a:ext>
            </a:extLst>
          </p:cNvPr>
          <p:cNvSpPr>
            <a:spLocks noGrp="1"/>
          </p:cNvSpPr>
          <p:nvPr>
            <p:ph type="sldNum" sz="quarter" idx="11"/>
          </p:nvPr>
        </p:nvSpPr>
        <p:spPr/>
        <p:txBody>
          <a:bodyPr/>
          <a:lstStyle>
            <a:lvl1pPr>
              <a:defRPr>
                <a:solidFill>
                  <a:schemeClr val="bg1"/>
                </a:solidFill>
              </a:defRPr>
            </a:lvl1pPr>
          </a:lstStyle>
          <a:p>
            <a:fld id="{F4BB9EDD-1740-4E4A-8601-A7D0893F42E6}" type="slidenum">
              <a:rPr lang="en-US" smtClean="0"/>
              <a:pPr/>
              <a:t>‹#›</a:t>
            </a:fld>
            <a:endParaRPr lang="en-US"/>
          </a:p>
        </p:txBody>
      </p:sp>
      <p:sp>
        <p:nvSpPr>
          <p:cNvPr id="5" name="Date Placeholder 4">
            <a:extLst>
              <a:ext uri="{FF2B5EF4-FFF2-40B4-BE49-F238E27FC236}">
                <a16:creationId xmlns:a16="http://schemas.microsoft.com/office/drawing/2014/main" id="{C15C6101-0437-4F7A-9363-4B7E6C7BE385}"/>
              </a:ext>
            </a:extLst>
          </p:cNvPr>
          <p:cNvSpPr>
            <a:spLocks noGrp="1"/>
          </p:cNvSpPr>
          <p:nvPr>
            <p:ph type="dt" sz="half" idx="12"/>
          </p:nvPr>
        </p:nvSpPr>
        <p:spPr/>
        <p:txBody>
          <a:bodyPr/>
          <a:lstStyle>
            <a:lvl1pPr>
              <a:defRPr>
                <a:solidFill>
                  <a:schemeClr val="bg1"/>
                </a:solidFill>
              </a:defRPr>
            </a:lvl1pPr>
          </a:lstStyle>
          <a:p>
            <a:fld id="{84E62C0B-096B-4B07-8A8E-2AACAA41B84C}" type="datetime1">
              <a:rPr lang="sv-SE" smtClean="0"/>
              <a:t>2026-01-09</a:t>
            </a:fld>
            <a:endParaRPr lang="en-US"/>
          </a:p>
        </p:txBody>
      </p:sp>
      <p:sp>
        <p:nvSpPr>
          <p:cNvPr id="7" name="Subtitle 6">
            <a:extLst>
              <a:ext uri="{FF2B5EF4-FFF2-40B4-BE49-F238E27FC236}">
                <a16:creationId xmlns:a16="http://schemas.microsoft.com/office/drawing/2014/main" id="{380F1236-AB04-4B51-92A3-C5004390C03D}"/>
              </a:ext>
            </a:extLst>
          </p:cNvPr>
          <p:cNvSpPr>
            <a:spLocks noGrp="1" noChangeArrowheads="1"/>
          </p:cNvSpPr>
          <p:nvPr>
            <p:ph type="subTitle" idx="1" hasCustomPrompt="1"/>
          </p:nvPr>
        </p:nvSpPr>
        <p:spPr>
          <a:xfrm>
            <a:off x="2668587" y="3600000"/>
            <a:ext cx="6854825" cy="754236"/>
          </a:xfrm>
          <a:prstGeom prst="rect">
            <a:avLst/>
          </a:prstGeom>
        </p:spPr>
        <p:txBody>
          <a:bodyPr tIns="0">
            <a:noAutofit/>
          </a:bodyPr>
          <a:lstStyle>
            <a:lvl1pPr marL="0" indent="0" algn="ctr">
              <a:lnSpc>
                <a:spcPct val="114000"/>
              </a:lnSpc>
              <a:buFont typeface="Volvo Novum 3.1" pitchFamily="50" charset="0"/>
              <a:buNone/>
              <a:defRPr sz="2000" spc="0" baseline="0">
                <a:solidFill>
                  <a:schemeClr val="bg1"/>
                </a:solidFill>
                <a:latin typeface="+mn-lt"/>
                <a:ea typeface="Volvo Novum 3.1" pitchFamily="50" charset="0"/>
                <a:cs typeface="+mn-cs"/>
              </a:defRPr>
            </a:lvl1pPr>
          </a:lstStyle>
          <a:p>
            <a:pPr lvl="0"/>
            <a:r>
              <a:rPr lang="en-US" noProof="0"/>
              <a:t>Insert sub headline</a:t>
            </a:r>
          </a:p>
        </p:txBody>
      </p:sp>
      <p:sp>
        <p:nvSpPr>
          <p:cNvPr id="2" name="Title 1">
            <a:extLst>
              <a:ext uri="{FF2B5EF4-FFF2-40B4-BE49-F238E27FC236}">
                <a16:creationId xmlns:a16="http://schemas.microsoft.com/office/drawing/2014/main" id="{2489EA45-A61D-4DBE-8226-13D071120F62}"/>
              </a:ext>
            </a:extLst>
          </p:cNvPr>
          <p:cNvSpPr>
            <a:spLocks noGrp="1"/>
          </p:cNvSpPr>
          <p:nvPr>
            <p:ph type="title" hasCustomPrompt="1"/>
          </p:nvPr>
        </p:nvSpPr>
        <p:spPr>
          <a:xfrm>
            <a:off x="2001669" y="2337420"/>
            <a:ext cx="8188657" cy="1135374"/>
          </a:xfrm>
        </p:spPr>
        <p:txBody>
          <a:bodyPr rIns="0" anchor="b" anchorCtr="0"/>
          <a:lstStyle>
            <a:lvl1pPr algn="ctr">
              <a:lnSpc>
                <a:spcPct val="113000"/>
              </a:lnSpc>
              <a:defRPr sz="3200">
                <a:solidFill>
                  <a:schemeClr val="bg1"/>
                </a:solidFill>
              </a:defRPr>
            </a:lvl1pPr>
          </a:lstStyle>
          <a:p>
            <a:r>
              <a:rPr lang="en-US"/>
              <a:t>Insert headline</a:t>
            </a:r>
          </a:p>
        </p:txBody>
      </p:sp>
      <p:pic>
        <p:nvPicPr>
          <p:cNvPr id="8" name="Graphic 7">
            <a:extLst>
              <a:ext uri="{FF2B5EF4-FFF2-40B4-BE49-F238E27FC236}">
                <a16:creationId xmlns:a16="http://schemas.microsoft.com/office/drawing/2014/main" id="{A1B19DDB-28DE-477F-A297-CD8DA8470C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85800" y="278990"/>
            <a:ext cx="1220400" cy="93600"/>
          </a:xfrm>
          <a:prstGeom prst="rect">
            <a:avLst/>
          </a:prstGeom>
        </p:spPr>
      </p:pic>
    </p:spTree>
    <p:extLst>
      <p:ext uri="{BB962C8B-B14F-4D97-AF65-F5344CB8AC3E}">
        <p14:creationId xmlns:p14="http://schemas.microsoft.com/office/powerpoint/2010/main" val="1646057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1 Content - Title and bullet tex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p:nvPr>
        </p:nvSpPr>
        <p:spPr>
          <a:xfrm>
            <a:off x="612000" y="2133600"/>
            <a:ext cx="10813238" cy="3887788"/>
          </a:xfrm>
        </p:spPr>
        <p:txBody>
          <a:bodyPr/>
          <a:lstStyle/>
          <a:p>
            <a:pPr lvl="0"/>
            <a:r>
              <a:rPr lang="en-US"/>
              <a:t>Click to edit Master text styles</a:t>
            </a:r>
          </a:p>
          <a:p>
            <a:pPr lvl="1"/>
            <a:r>
              <a:rPr lang="en-US"/>
              <a:t>Second level</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8802E3CB-3B36-46E8-904D-2C61E92E9B65}"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5" name="Title 4">
            <a:extLst>
              <a:ext uri="{FF2B5EF4-FFF2-40B4-BE49-F238E27FC236}">
                <a16:creationId xmlns:a16="http://schemas.microsoft.com/office/drawing/2014/main" id="{839CA0AD-E15C-FF0B-31DF-7DB280BC7E9B}"/>
              </a:ext>
            </a:extLst>
          </p:cNvPr>
          <p:cNvSpPr>
            <a:spLocks noGrp="1"/>
          </p:cNvSpPr>
          <p:nvPr>
            <p:ph type="title" hasCustomPrompt="1"/>
          </p:nvPr>
        </p:nvSpPr>
        <p:spPr>
          <a:xfrm>
            <a:off x="766763" y="938704"/>
            <a:ext cx="10658475" cy="493200"/>
          </a:xfrm>
        </p:spPr>
        <p:txBody>
          <a:bodyPr anchor="b" anchorCtr="0"/>
          <a:lstStyle/>
          <a:p>
            <a:r>
              <a:rPr lang="en-US"/>
              <a:t>Insert headline</a:t>
            </a:r>
          </a:p>
        </p:txBody>
      </p:sp>
    </p:spTree>
    <p:extLst>
      <p:ext uri="{BB962C8B-B14F-4D97-AF65-F5344CB8AC3E}">
        <p14:creationId xmlns:p14="http://schemas.microsoft.com/office/powerpoint/2010/main" val="2618298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793" userDrawn="1">
          <p15:clr>
            <a:srgbClr val="FBAE40"/>
          </p15:clr>
        </p15:guide>
        <p15:guide id="2" orient="horz" pos="134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 Content - Title, bullet text with pictur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p:nvPr>
        </p:nvSpPr>
        <p:spPr>
          <a:xfrm>
            <a:off x="612000" y="2133600"/>
            <a:ext cx="5484000" cy="3885415"/>
          </a:xfrm>
        </p:spPr>
        <p:txBody>
          <a:bodyPr/>
          <a:lstStyle/>
          <a:p>
            <a:pPr lvl="0"/>
            <a:r>
              <a:rPr lang="en-US"/>
              <a:t>Click to edit Master text styles</a:t>
            </a:r>
          </a:p>
          <a:p>
            <a:pPr lvl="1"/>
            <a:r>
              <a:rPr lang="en-US"/>
              <a:t>Second level</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43D01E48-8BC4-4766-BD77-363959DA5B61}"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9" name="Picture Placeholder 5">
            <a:extLst>
              <a:ext uri="{FF2B5EF4-FFF2-40B4-BE49-F238E27FC236}">
                <a16:creationId xmlns:a16="http://schemas.microsoft.com/office/drawing/2014/main" id="{5625D45F-02D3-44E1-BD03-8D4E7CD63470}"/>
              </a:ext>
            </a:extLst>
          </p:cNvPr>
          <p:cNvSpPr>
            <a:spLocks noGrp="1"/>
          </p:cNvSpPr>
          <p:nvPr>
            <p:ph type="pic" sz="quarter" idx="15" hasCustomPrompt="1"/>
          </p:nvPr>
        </p:nvSpPr>
        <p:spPr>
          <a:xfrm>
            <a:off x="6496838" y="1089025"/>
            <a:ext cx="4928400" cy="4929990"/>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6" name="Title 5">
            <a:extLst>
              <a:ext uri="{FF2B5EF4-FFF2-40B4-BE49-F238E27FC236}">
                <a16:creationId xmlns:a16="http://schemas.microsoft.com/office/drawing/2014/main" id="{643A2E7B-DD02-A49B-4E3D-D7C2156FBD6D}"/>
              </a:ext>
            </a:extLst>
          </p:cNvPr>
          <p:cNvSpPr>
            <a:spLocks noGrp="1"/>
          </p:cNvSpPr>
          <p:nvPr>
            <p:ph type="title" hasCustomPrompt="1"/>
          </p:nvPr>
        </p:nvSpPr>
        <p:spPr>
          <a:xfrm>
            <a:off x="766763" y="947093"/>
            <a:ext cx="5329237" cy="493200"/>
          </a:xfrm>
        </p:spPr>
        <p:txBody>
          <a:bodyPr wrap="square" anchor="t" anchorCtr="0"/>
          <a:lstStyle/>
          <a:p>
            <a:r>
              <a:rPr lang="en-US"/>
              <a:t>Insert headline</a:t>
            </a:r>
          </a:p>
        </p:txBody>
      </p:sp>
    </p:spTree>
    <p:extLst>
      <p:ext uri="{BB962C8B-B14F-4D97-AF65-F5344CB8AC3E}">
        <p14:creationId xmlns:p14="http://schemas.microsoft.com/office/powerpoint/2010/main" val="2214040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089" userDrawn="1">
          <p15:clr>
            <a:srgbClr val="FBAE40"/>
          </p15:clr>
        </p15:guide>
        <p15:guide id="2" orient="horz" pos="3793" userDrawn="1">
          <p15:clr>
            <a:srgbClr val="FBAE40"/>
          </p15:clr>
        </p15:guide>
        <p15:guide id="3" pos="3840" userDrawn="1">
          <p15:clr>
            <a:srgbClr val="FBAE40"/>
          </p15:clr>
        </p15:guide>
        <p15:guide id="4" orient="horz" pos="134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3 Content – 2 column picture with tex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785CA666-6C70-4EFB-B252-337286966A6F}"/>
              </a:ext>
            </a:extLst>
          </p:cNvPr>
          <p:cNvSpPr>
            <a:spLocks noGrp="1"/>
          </p:cNvSpPr>
          <p:nvPr>
            <p:ph type="pic" sz="quarter" idx="15" hasCustomPrompt="1"/>
          </p:nvPr>
        </p:nvSpPr>
        <p:spPr>
          <a:xfrm>
            <a:off x="766763" y="2133599"/>
            <a:ext cx="5147179" cy="2909889"/>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14" name="Picture Placeholder 5">
            <a:extLst>
              <a:ext uri="{FF2B5EF4-FFF2-40B4-BE49-F238E27FC236}">
                <a16:creationId xmlns:a16="http://schemas.microsoft.com/office/drawing/2014/main" id="{813A8910-5699-4EE0-A403-9991CA89EE9C}"/>
              </a:ext>
            </a:extLst>
          </p:cNvPr>
          <p:cNvSpPr>
            <a:spLocks noGrp="1"/>
          </p:cNvSpPr>
          <p:nvPr>
            <p:ph type="pic" sz="quarter" idx="16" hasCustomPrompt="1"/>
          </p:nvPr>
        </p:nvSpPr>
        <p:spPr>
          <a:xfrm>
            <a:off x="6278059" y="2133599"/>
            <a:ext cx="5147179" cy="2909889"/>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7" name="Text Placeholder 6">
            <a:extLst>
              <a:ext uri="{FF2B5EF4-FFF2-40B4-BE49-F238E27FC236}">
                <a16:creationId xmlns:a16="http://schemas.microsoft.com/office/drawing/2014/main" id="{08719761-CF45-4FCC-BDBD-9607751FE99B}"/>
              </a:ext>
            </a:extLst>
          </p:cNvPr>
          <p:cNvSpPr>
            <a:spLocks noGrp="1"/>
          </p:cNvSpPr>
          <p:nvPr>
            <p:ph type="body" sz="quarter" idx="13" hasCustomPrompt="1"/>
          </p:nvPr>
        </p:nvSpPr>
        <p:spPr>
          <a:xfrm>
            <a:off x="766762" y="5158324"/>
            <a:ext cx="5147179" cy="752583"/>
          </a:xfrm>
        </p:spPr>
        <p:txBody>
          <a:bodyPr>
            <a:noAutofit/>
          </a:bodyPr>
          <a:lstStyle>
            <a:lvl1pPr marL="0" indent="0" algn="ctr">
              <a:lnSpc>
                <a:spcPct val="114000"/>
              </a:lnSpc>
              <a:buFontTx/>
              <a:buNone/>
              <a:defRPr sz="16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centered text </a:t>
            </a:r>
            <a:br>
              <a:rPr lang="en-US"/>
            </a:br>
            <a:r>
              <a:rPr lang="en-US"/>
              <a:t>(max two rows)</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0A3CF38F-8925-49F7-8056-9ECD880B0636}"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15" name="Text Placeholder 6">
            <a:extLst>
              <a:ext uri="{FF2B5EF4-FFF2-40B4-BE49-F238E27FC236}">
                <a16:creationId xmlns:a16="http://schemas.microsoft.com/office/drawing/2014/main" id="{434E44B9-8C04-47FC-8B4D-A7840BEE1D59}"/>
              </a:ext>
            </a:extLst>
          </p:cNvPr>
          <p:cNvSpPr>
            <a:spLocks noGrp="1"/>
          </p:cNvSpPr>
          <p:nvPr>
            <p:ph type="body" sz="quarter" idx="17" hasCustomPrompt="1"/>
          </p:nvPr>
        </p:nvSpPr>
        <p:spPr>
          <a:xfrm>
            <a:off x="6278059" y="5158324"/>
            <a:ext cx="5147179" cy="752583"/>
          </a:xfrm>
        </p:spPr>
        <p:txBody>
          <a:bodyPr>
            <a:noAutofit/>
          </a:bodyPr>
          <a:lstStyle>
            <a:lvl1pPr marL="0" indent="0" algn="ctr">
              <a:lnSpc>
                <a:spcPct val="114000"/>
              </a:lnSpc>
              <a:buFontTx/>
              <a:buNone/>
              <a:defRPr sz="1600"/>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centered text </a:t>
            </a:r>
            <a:br>
              <a:rPr lang="en-US"/>
            </a:br>
            <a:r>
              <a:rPr lang="en-US"/>
              <a:t>(max two rows)</a:t>
            </a:r>
          </a:p>
        </p:txBody>
      </p:sp>
      <p:sp>
        <p:nvSpPr>
          <p:cNvPr id="8" name="Title 7">
            <a:extLst>
              <a:ext uri="{FF2B5EF4-FFF2-40B4-BE49-F238E27FC236}">
                <a16:creationId xmlns:a16="http://schemas.microsoft.com/office/drawing/2014/main" id="{DE884710-AB51-5DC5-1CC1-D1D73E516DFA}"/>
              </a:ext>
            </a:extLst>
          </p:cNvPr>
          <p:cNvSpPr>
            <a:spLocks noGrp="1"/>
          </p:cNvSpPr>
          <p:nvPr>
            <p:ph type="title" hasCustomPrompt="1"/>
          </p:nvPr>
        </p:nvSpPr>
        <p:spPr>
          <a:xfrm>
            <a:off x="766763" y="938704"/>
            <a:ext cx="10658475" cy="493200"/>
          </a:xfrm>
        </p:spPr>
        <p:txBody>
          <a:bodyPr wrap="square" anchor="b" anchorCtr="0"/>
          <a:lstStyle>
            <a:lvl1pPr>
              <a:defRPr/>
            </a:lvl1pPr>
          </a:lstStyle>
          <a:p>
            <a:r>
              <a:rPr lang="en-US"/>
              <a:t>Insert headline on maximum one line</a:t>
            </a:r>
          </a:p>
        </p:txBody>
      </p:sp>
    </p:spTree>
    <p:extLst>
      <p:ext uri="{BB962C8B-B14F-4D97-AF65-F5344CB8AC3E}">
        <p14:creationId xmlns:p14="http://schemas.microsoft.com/office/powerpoint/2010/main" val="163647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727" userDrawn="1">
          <p15:clr>
            <a:srgbClr val="FBAE40"/>
          </p15:clr>
        </p15:guide>
        <p15:guide id="2" pos="3953" userDrawn="1">
          <p15:clr>
            <a:srgbClr val="FBAE40"/>
          </p15:clr>
        </p15:guide>
        <p15:guide id="3" orient="horz" pos="1344" userDrawn="1">
          <p15:clr>
            <a:srgbClr val="FBAE40"/>
          </p15:clr>
        </p15:guide>
        <p15:guide id="4" orient="horz" pos="3249" userDrawn="1">
          <p15:clr>
            <a:srgbClr val="FBAE40"/>
          </p15:clr>
        </p15:guide>
        <p15:guide id="5" orient="horz" pos="379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4.1 Content – Content - Title, bullet text with left picture">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CC159C85-B2DF-448E-87B5-B6A0E0763223}"/>
              </a:ext>
            </a:extLst>
          </p:cNvPr>
          <p:cNvSpPr>
            <a:spLocks noGrp="1"/>
          </p:cNvSpPr>
          <p:nvPr>
            <p:ph type="pic" sz="quarter" idx="15" hasCustomPrompt="1"/>
          </p:nvPr>
        </p:nvSpPr>
        <p:spPr>
          <a:xfrm>
            <a:off x="766763" y="2133600"/>
            <a:ext cx="6527799" cy="3671888"/>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CD7B5298-89AF-4EAD-835D-C2908B3126FA}"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5" name="Title 4">
            <a:extLst>
              <a:ext uri="{FF2B5EF4-FFF2-40B4-BE49-F238E27FC236}">
                <a16:creationId xmlns:a16="http://schemas.microsoft.com/office/drawing/2014/main" id="{4EC274FB-7C09-5323-A204-2D6A88A83528}"/>
              </a:ext>
            </a:extLst>
          </p:cNvPr>
          <p:cNvSpPr>
            <a:spLocks noGrp="1"/>
          </p:cNvSpPr>
          <p:nvPr>
            <p:ph type="title" hasCustomPrompt="1"/>
          </p:nvPr>
        </p:nvSpPr>
        <p:spPr>
          <a:xfrm>
            <a:off x="766763" y="938704"/>
            <a:ext cx="10658475" cy="493200"/>
          </a:xfrm>
        </p:spPr>
        <p:txBody>
          <a:bodyPr wrap="square" anchor="b" anchorCtr="0"/>
          <a:lstStyle/>
          <a:p>
            <a:r>
              <a:rPr lang="en-US"/>
              <a:t>Insert headline on maximum one line</a:t>
            </a:r>
          </a:p>
        </p:txBody>
      </p:sp>
      <p:sp>
        <p:nvSpPr>
          <p:cNvPr id="7" name="Text Placeholder 6">
            <a:extLst>
              <a:ext uri="{FF2B5EF4-FFF2-40B4-BE49-F238E27FC236}">
                <a16:creationId xmlns:a16="http://schemas.microsoft.com/office/drawing/2014/main" id="{98FDE158-E967-7D32-63E8-D25839B0358F}"/>
              </a:ext>
            </a:extLst>
          </p:cNvPr>
          <p:cNvSpPr>
            <a:spLocks noGrp="1"/>
          </p:cNvSpPr>
          <p:nvPr>
            <p:ph type="body" sz="quarter" idx="23"/>
          </p:nvPr>
        </p:nvSpPr>
        <p:spPr>
          <a:xfrm>
            <a:off x="7672388" y="2133600"/>
            <a:ext cx="3752850" cy="3671888"/>
          </a:xfrm>
        </p:spPr>
        <p:txBody>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38868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344" userDrawn="1">
          <p15:clr>
            <a:srgbClr val="FBAE40"/>
          </p15:clr>
        </p15:guide>
        <p15:guide id="2" orient="horz" pos="36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4.2 Content – Content - Title, bullet text with right pictur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FD49079-BEB7-2F3D-F372-6B2AFAEB87F1}"/>
              </a:ext>
            </a:extLst>
          </p:cNvPr>
          <p:cNvSpPr>
            <a:spLocks noGrp="1"/>
          </p:cNvSpPr>
          <p:nvPr>
            <p:ph type="body" sz="quarter" idx="22"/>
          </p:nvPr>
        </p:nvSpPr>
        <p:spPr>
          <a:xfrm>
            <a:off x="612000" y="2133600"/>
            <a:ext cx="3908168" cy="3671889"/>
          </a:xfrm>
        </p:spPr>
        <p:txBody>
          <a:bodyPr/>
          <a:lstStyle/>
          <a:p>
            <a:pPr lvl="0"/>
            <a:r>
              <a:rPr lang="en-US"/>
              <a:t>Click to edit Master text styles</a:t>
            </a:r>
          </a:p>
          <a:p>
            <a:pPr lvl="1"/>
            <a:r>
              <a:rPr lang="en-US"/>
              <a:t>Second level</a:t>
            </a:r>
          </a:p>
        </p:txBody>
      </p:sp>
      <p:sp>
        <p:nvSpPr>
          <p:cNvPr id="9" name="Picture Placeholder 5">
            <a:extLst>
              <a:ext uri="{FF2B5EF4-FFF2-40B4-BE49-F238E27FC236}">
                <a16:creationId xmlns:a16="http://schemas.microsoft.com/office/drawing/2014/main" id="{CC159C85-B2DF-448E-87B5-B6A0E0763223}"/>
              </a:ext>
            </a:extLst>
          </p:cNvPr>
          <p:cNvSpPr>
            <a:spLocks noGrp="1"/>
          </p:cNvSpPr>
          <p:nvPr>
            <p:ph type="pic" sz="quarter" idx="15" hasCustomPrompt="1"/>
          </p:nvPr>
        </p:nvSpPr>
        <p:spPr>
          <a:xfrm>
            <a:off x="4897439" y="2133599"/>
            <a:ext cx="6527799" cy="3671889"/>
          </a:xfrm>
          <a:solidFill>
            <a:schemeClr val="bg1">
              <a:lumMod val="95000"/>
            </a:schemeClr>
          </a:solidFill>
        </p:spPr>
        <p:txBody>
          <a:bodyPr tIns="504000" anchor="ctr" anchorCtr="0">
            <a:normAutofit/>
          </a:bodyPr>
          <a:lstStyle>
            <a:lvl1pPr marL="0" indent="0" algn="ctr">
              <a:buFontTx/>
              <a:buNone/>
              <a:defRPr sz="1000"/>
            </a:lvl1pPr>
          </a:lstStyle>
          <a:p>
            <a:r>
              <a:rPr lang="en-US"/>
              <a:t>Insert picture</a:t>
            </a:r>
          </a:p>
        </p:txBody>
      </p:sp>
      <p:sp>
        <p:nvSpPr>
          <p:cNvPr id="2" name="Date Placeholder 1">
            <a:extLst>
              <a:ext uri="{FF2B5EF4-FFF2-40B4-BE49-F238E27FC236}">
                <a16:creationId xmlns:a16="http://schemas.microsoft.com/office/drawing/2014/main" id="{450977B5-0B30-3B47-B511-2D8DFF831A6A}"/>
              </a:ext>
            </a:extLst>
          </p:cNvPr>
          <p:cNvSpPr>
            <a:spLocks noGrp="1"/>
          </p:cNvSpPr>
          <p:nvPr>
            <p:ph type="dt" sz="half" idx="10"/>
          </p:nvPr>
        </p:nvSpPr>
        <p:spPr/>
        <p:txBody>
          <a:bodyPr/>
          <a:lstStyle/>
          <a:p>
            <a:fld id="{201F0E35-3C73-4ED9-AC90-96F1C30AD142}" type="datetime1">
              <a:rPr lang="sv-SE" smtClean="0"/>
              <a:t>2026-01-09</a:t>
            </a:fld>
            <a:endParaRPr lang="en-US"/>
          </a:p>
        </p:txBody>
      </p:sp>
      <p:sp>
        <p:nvSpPr>
          <p:cNvPr id="3" name="Footer Placeholder 2">
            <a:extLst>
              <a:ext uri="{FF2B5EF4-FFF2-40B4-BE49-F238E27FC236}">
                <a16:creationId xmlns:a16="http://schemas.microsoft.com/office/drawing/2014/main" id="{E243E89A-6345-C248-9783-2EE0EAA4E455}"/>
              </a:ext>
            </a:extLst>
          </p:cNvPr>
          <p:cNvSpPr>
            <a:spLocks noGrp="1"/>
          </p:cNvSpPr>
          <p:nvPr>
            <p:ph type="ftr" sz="quarter" idx="11"/>
          </p:nvPr>
        </p:nvSpPr>
        <p:spPr/>
        <p:txBody>
          <a:bodyPr/>
          <a:lstStyle/>
          <a:p>
            <a:r>
              <a:rPr lang="en-US"/>
              <a:t>BA/GF/TD | Department name | Document name/Issuer | Classification</a:t>
            </a:r>
          </a:p>
        </p:txBody>
      </p:sp>
      <p:sp>
        <p:nvSpPr>
          <p:cNvPr id="4" name="Slide Number Placeholder 3">
            <a:extLst>
              <a:ext uri="{FF2B5EF4-FFF2-40B4-BE49-F238E27FC236}">
                <a16:creationId xmlns:a16="http://schemas.microsoft.com/office/drawing/2014/main" id="{F4DD9978-FFE6-DA40-8239-6FF4DB7670A2}"/>
              </a:ext>
            </a:extLst>
          </p:cNvPr>
          <p:cNvSpPr>
            <a:spLocks noGrp="1"/>
          </p:cNvSpPr>
          <p:nvPr>
            <p:ph type="sldNum" sz="quarter" idx="12"/>
          </p:nvPr>
        </p:nvSpPr>
        <p:spPr/>
        <p:txBody>
          <a:bodyPr/>
          <a:lstStyle/>
          <a:p>
            <a:fld id="{F4BB9EDD-1740-4E4A-8601-A7D0893F42E6}" type="slidenum">
              <a:rPr lang="en-US" smtClean="0"/>
              <a:pPr/>
              <a:t>‹#›</a:t>
            </a:fld>
            <a:endParaRPr lang="en-US"/>
          </a:p>
        </p:txBody>
      </p:sp>
      <p:sp>
        <p:nvSpPr>
          <p:cNvPr id="11" name="Text Placeholder 10">
            <a:extLst>
              <a:ext uri="{FF2B5EF4-FFF2-40B4-BE49-F238E27FC236}">
                <a16:creationId xmlns:a16="http://schemas.microsoft.com/office/drawing/2014/main" id="{1870C302-6050-4DB1-90EC-C732F2636C4E}"/>
              </a:ext>
            </a:extLst>
          </p:cNvPr>
          <p:cNvSpPr>
            <a:spLocks noGrp="1"/>
          </p:cNvSpPr>
          <p:nvPr>
            <p:ph type="body" sz="quarter" idx="14" hasCustomPrompt="1"/>
          </p:nvPr>
        </p:nvSpPr>
        <p:spPr>
          <a:xfrm>
            <a:off x="766763" y="1457437"/>
            <a:ext cx="10658475" cy="324000"/>
          </a:xfrm>
        </p:spPr>
        <p:txBody>
          <a:bodyPr lIns="0" tIns="0"/>
          <a:lstStyle>
            <a:lvl1pPr marL="0" indent="0">
              <a:buFontTx/>
              <a:buNone/>
              <a:defRPr sz="2000">
                <a:solidFill>
                  <a:srgbClr val="53565A"/>
                </a:solidFill>
              </a:defRPr>
            </a:lvl1pPr>
            <a:lvl2pPr marL="163513" indent="0">
              <a:buFontTx/>
              <a:buNone/>
              <a:defRPr/>
            </a:lvl2pPr>
            <a:lvl3pPr marL="339725" indent="0">
              <a:buFontTx/>
              <a:buNone/>
              <a:defRPr/>
            </a:lvl3pPr>
            <a:lvl4pPr marL="463550" indent="0">
              <a:buFontTx/>
              <a:buNone/>
              <a:defRPr/>
            </a:lvl4pPr>
            <a:lvl5pPr marL="606425" indent="0">
              <a:buFontTx/>
              <a:buNone/>
              <a:defRPr/>
            </a:lvl5pPr>
          </a:lstStyle>
          <a:p>
            <a:pPr lvl="0"/>
            <a:r>
              <a:rPr lang="en-US"/>
              <a:t>Insert sub headline</a:t>
            </a:r>
          </a:p>
        </p:txBody>
      </p:sp>
      <p:sp>
        <p:nvSpPr>
          <p:cNvPr id="5" name="Title 4">
            <a:extLst>
              <a:ext uri="{FF2B5EF4-FFF2-40B4-BE49-F238E27FC236}">
                <a16:creationId xmlns:a16="http://schemas.microsoft.com/office/drawing/2014/main" id="{4EC274FB-7C09-5323-A204-2D6A88A83528}"/>
              </a:ext>
            </a:extLst>
          </p:cNvPr>
          <p:cNvSpPr>
            <a:spLocks noGrp="1"/>
          </p:cNvSpPr>
          <p:nvPr>
            <p:ph type="title" hasCustomPrompt="1"/>
          </p:nvPr>
        </p:nvSpPr>
        <p:spPr>
          <a:xfrm>
            <a:off x="766763" y="938704"/>
            <a:ext cx="10658475" cy="493200"/>
          </a:xfrm>
        </p:spPr>
        <p:txBody>
          <a:bodyPr wrap="square" anchor="b" anchorCtr="0"/>
          <a:lstStyle/>
          <a:p>
            <a:r>
              <a:rPr lang="en-US"/>
              <a:t>Insert headline on maximum one line</a:t>
            </a:r>
          </a:p>
        </p:txBody>
      </p:sp>
    </p:spTree>
    <p:extLst>
      <p:ext uri="{BB962C8B-B14F-4D97-AF65-F5344CB8AC3E}">
        <p14:creationId xmlns:p14="http://schemas.microsoft.com/office/powerpoint/2010/main" val="314829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344" userDrawn="1">
          <p15:clr>
            <a:srgbClr val="FBAE40"/>
          </p15:clr>
        </p15:guide>
        <p15:guide id="2" orient="horz" pos="3657"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3.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 name="Kasta 2" hidden="1">
            <a:extLst>
              <a:ext uri="{FF2B5EF4-FFF2-40B4-BE49-F238E27FC236}">
                <a16:creationId xmlns:a16="http://schemas.microsoft.com/office/drawing/2014/main" id="{EC743187-4C08-4214-8C0B-957F708AA15A}"/>
              </a:ext>
            </a:extLst>
          </p:cNvPr>
          <p:cNvGrpSpPr/>
          <p:nvPr userDrawn="1"/>
        </p:nvGrpSpPr>
        <p:grpSpPr>
          <a:xfrm>
            <a:off x="6096000" y="-525680"/>
            <a:ext cx="3657600" cy="387045"/>
            <a:chOff x="3833815" y="198413"/>
            <a:chExt cx="2300289" cy="387045"/>
          </a:xfrm>
        </p:grpSpPr>
        <p:sp>
          <p:nvSpPr>
            <p:cNvPr id="18" name="Rectangle 17">
              <a:extLst>
                <a:ext uri="{FF2B5EF4-FFF2-40B4-BE49-F238E27FC236}">
                  <a16:creationId xmlns:a16="http://schemas.microsoft.com/office/drawing/2014/main" id="{11509E16-DF00-4DE3-AE37-E1584A8A75E7}"/>
                </a:ext>
              </a:extLst>
            </p:cNvPr>
            <p:cNvSpPr/>
            <p:nvPr userDrawn="1"/>
          </p:nvSpPr>
          <p:spPr>
            <a:xfrm>
              <a:off x="3833815" y="198413"/>
              <a:ext cx="766763" cy="387045"/>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chemeClr val="tx1"/>
                </a:solidFill>
              </a:endParaRPr>
            </a:p>
          </p:txBody>
        </p:sp>
        <p:sp>
          <p:nvSpPr>
            <p:cNvPr id="20" name="Rectangle 19">
              <a:extLst>
                <a:ext uri="{FF2B5EF4-FFF2-40B4-BE49-F238E27FC236}">
                  <a16:creationId xmlns:a16="http://schemas.microsoft.com/office/drawing/2014/main" id="{E6283BA2-95A6-41DF-9492-69505B854966}"/>
                </a:ext>
              </a:extLst>
            </p:cNvPr>
            <p:cNvSpPr/>
            <p:nvPr userDrawn="1"/>
          </p:nvSpPr>
          <p:spPr>
            <a:xfrm>
              <a:off x="5367341" y="198413"/>
              <a:ext cx="766763" cy="387045"/>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a:solidFill>
                  <a:schemeClr val="tx1"/>
                </a:solidFill>
              </a:endParaRPr>
            </a:p>
          </p:txBody>
        </p:sp>
      </p:grpSp>
      <p:pic>
        <p:nvPicPr>
          <p:cNvPr id="10" name="Kasta" hidden="1">
            <a:extLst>
              <a:ext uri="{FF2B5EF4-FFF2-40B4-BE49-F238E27FC236}">
                <a16:creationId xmlns:a16="http://schemas.microsoft.com/office/drawing/2014/main" id="{2FFE77C0-290F-48D4-ACAD-8B55EE471878}"/>
              </a:ext>
            </a:extLst>
          </p:cNvPr>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a:off x="0" y="-11575"/>
            <a:ext cx="12214870" cy="6893999"/>
          </a:xfrm>
          <a:prstGeom prst="rect">
            <a:avLst/>
          </a:prstGeom>
        </p:spPr>
      </p:pic>
      <p:sp>
        <p:nvSpPr>
          <p:cNvPr id="2" name="Rectangle 1"/>
          <p:cNvSpPr/>
          <p:nvPr/>
        </p:nvSpPr>
        <p:spPr>
          <a:xfrm>
            <a:off x="0" y="5"/>
            <a:ext cx="12192000" cy="68580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17">
              <a:solidFill>
                <a:schemeClr val="tx1"/>
              </a:solidFill>
              <a:latin typeface="+mn-lt"/>
              <a:cs typeface="+mn-cs"/>
            </a:endParaRPr>
          </a:p>
        </p:txBody>
      </p:sp>
      <p:sp>
        <p:nvSpPr>
          <p:cNvPr id="12" name="Title Placeholder 1"/>
          <p:cNvSpPr>
            <a:spLocks noGrp="1"/>
          </p:cNvSpPr>
          <p:nvPr>
            <p:ph type="title"/>
          </p:nvPr>
        </p:nvSpPr>
        <p:spPr>
          <a:xfrm>
            <a:off x="766763" y="938704"/>
            <a:ext cx="10658475" cy="493200"/>
          </a:xfrm>
          <a:prstGeom prst="rect">
            <a:avLst/>
          </a:prstGeom>
        </p:spPr>
        <p:txBody>
          <a:bodyPr vert="horz" wrap="square" lIns="0" tIns="0" rIns="91440" bIns="0" rtlCol="0" anchor="b" anchorCtr="0">
            <a:noAutofit/>
          </a:bodyPr>
          <a:lstStyle/>
          <a:p>
            <a:r>
              <a:rPr lang="en-US" noProof="0"/>
              <a:t>Insert headline on maximum one line</a:t>
            </a:r>
          </a:p>
        </p:txBody>
      </p:sp>
      <p:sp>
        <p:nvSpPr>
          <p:cNvPr id="32" name="Rectangle 7">
            <a:extLst>
              <a:ext uri="{FF2B5EF4-FFF2-40B4-BE49-F238E27FC236}">
                <a16:creationId xmlns:a16="http://schemas.microsoft.com/office/drawing/2014/main" id="{AB8EFCD9-7921-D64B-9826-6FA460FF1C23}"/>
              </a:ext>
            </a:extLst>
          </p:cNvPr>
          <p:cNvSpPr>
            <a:spLocks noGrp="1" noChangeArrowheads="1"/>
          </p:cNvSpPr>
          <p:nvPr>
            <p:ph type="ftr" sz="quarter" idx="3"/>
          </p:nvPr>
        </p:nvSpPr>
        <p:spPr bwMode="auto">
          <a:xfrm>
            <a:off x="300038" y="6379336"/>
            <a:ext cx="8528351" cy="155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91440" bIns="0" numCol="1" anchor="b" anchorCtr="0" compatLnSpc="1">
            <a:prstTxWarp prst="textNoShape">
              <a:avLst/>
            </a:prstTxWarp>
          </a:bodyPr>
          <a:lstStyle>
            <a:lvl1pPr>
              <a:spcBef>
                <a:spcPct val="0"/>
              </a:spcBef>
              <a:defRPr sz="800" baseline="0">
                <a:solidFill>
                  <a:schemeClr val="tx1"/>
                </a:solidFill>
                <a:latin typeface="+mn-lt"/>
                <a:cs typeface="+mn-cs"/>
              </a:defRPr>
            </a:lvl1pPr>
          </a:lstStyle>
          <a:p>
            <a:r>
              <a:rPr lang="en-US"/>
              <a:t>BA/GF/TD | Department name | Document name/Issuer | Classification</a:t>
            </a:r>
          </a:p>
        </p:txBody>
      </p:sp>
      <p:sp>
        <p:nvSpPr>
          <p:cNvPr id="33" name="Rectangle 8">
            <a:extLst>
              <a:ext uri="{FF2B5EF4-FFF2-40B4-BE49-F238E27FC236}">
                <a16:creationId xmlns:a16="http://schemas.microsoft.com/office/drawing/2014/main" id="{85667821-07B8-804D-BF1F-03CB20975BC3}"/>
              </a:ext>
            </a:extLst>
          </p:cNvPr>
          <p:cNvSpPr>
            <a:spLocks noGrp="1" noChangeArrowheads="1"/>
          </p:cNvSpPr>
          <p:nvPr>
            <p:ph type="sldNum" sz="quarter" idx="4"/>
          </p:nvPr>
        </p:nvSpPr>
        <p:spPr bwMode="auto">
          <a:xfrm>
            <a:off x="11425238" y="6380367"/>
            <a:ext cx="466725" cy="15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AEAEA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spcBef>
                <a:spcPct val="0"/>
              </a:spcBef>
              <a:defRPr sz="800" baseline="0">
                <a:solidFill>
                  <a:schemeClr val="tx1"/>
                </a:solidFill>
                <a:latin typeface="+mn-lt"/>
                <a:cs typeface="+mn-cs"/>
              </a:defRPr>
            </a:lvl1pPr>
          </a:lstStyle>
          <a:p>
            <a:fld id="{F4BB9EDD-1740-4E4A-8601-A7D0893F42E6}" type="slidenum">
              <a:rPr lang="en-US" smtClean="0"/>
              <a:pPr/>
              <a:t>‹#›</a:t>
            </a:fld>
            <a:endParaRPr lang="en-US"/>
          </a:p>
        </p:txBody>
      </p:sp>
      <p:sp>
        <p:nvSpPr>
          <p:cNvPr id="34" name="Rectangle 10">
            <a:extLst>
              <a:ext uri="{FF2B5EF4-FFF2-40B4-BE49-F238E27FC236}">
                <a16:creationId xmlns:a16="http://schemas.microsoft.com/office/drawing/2014/main" id="{E16D55F2-4ED8-FF4A-9717-D16E80842F41}"/>
              </a:ext>
            </a:extLst>
          </p:cNvPr>
          <p:cNvSpPr>
            <a:spLocks noGrp="1" noChangeArrowheads="1"/>
          </p:cNvSpPr>
          <p:nvPr>
            <p:ph type="dt" sz="half" idx="2"/>
          </p:nvPr>
        </p:nvSpPr>
        <p:spPr bwMode="auto">
          <a:xfrm>
            <a:off x="10490579" y="6380367"/>
            <a:ext cx="934659" cy="15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AEAEA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spcBef>
                <a:spcPct val="0"/>
              </a:spcBef>
              <a:defRPr sz="800" baseline="0">
                <a:solidFill>
                  <a:schemeClr val="tx1"/>
                </a:solidFill>
                <a:latin typeface="+mn-lt"/>
                <a:cs typeface="+mn-cs"/>
              </a:defRPr>
            </a:lvl1pPr>
          </a:lstStyle>
          <a:p>
            <a:fld id="{DBF88DDA-BD47-464F-ADDE-2C14665D79A1}" type="datetime1">
              <a:rPr lang="sv-SE" smtClean="0"/>
              <a:t>2026-01-09</a:t>
            </a:fld>
            <a:endParaRPr lang="en-US"/>
          </a:p>
        </p:txBody>
      </p:sp>
      <p:sp>
        <p:nvSpPr>
          <p:cNvPr id="5" name="Text Placeholder 4">
            <a:extLst>
              <a:ext uri="{FF2B5EF4-FFF2-40B4-BE49-F238E27FC236}">
                <a16:creationId xmlns:a16="http://schemas.microsoft.com/office/drawing/2014/main" id="{BEB2C73E-6D6A-4A53-A5A9-76A2681C93DD}"/>
              </a:ext>
            </a:extLst>
          </p:cNvPr>
          <p:cNvSpPr>
            <a:spLocks noGrp="1"/>
          </p:cNvSpPr>
          <p:nvPr>
            <p:ph type="body" idx="1"/>
          </p:nvPr>
        </p:nvSpPr>
        <p:spPr>
          <a:xfrm>
            <a:off x="612000" y="2160000"/>
            <a:ext cx="10813238" cy="3859199"/>
          </a:xfrm>
          <a:prstGeom prst="rect">
            <a:avLst/>
          </a:prstGeom>
        </p:spPr>
        <p:txBody>
          <a:bodyPr vert="horz" lIns="144000" tIns="45720" rIns="144000" bIns="45720" rtlCol="0">
            <a:noAutofit/>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pic>
        <p:nvPicPr>
          <p:cNvPr id="8" name="Graphic 7">
            <a:extLst>
              <a:ext uri="{FF2B5EF4-FFF2-40B4-BE49-F238E27FC236}">
                <a16:creationId xmlns:a16="http://schemas.microsoft.com/office/drawing/2014/main" id="{5A8F78CA-A882-4A85-9FA4-B9AAFF110F3F}"/>
              </a:ext>
            </a:extLst>
          </p:cNvPr>
          <p:cNvPicPr>
            <a:picLocks noChangeAspect="1"/>
          </p:cNvPicPr>
          <p:nvPr userDrawn="1"/>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r:embed="rId33"/>
              </a:ext>
            </a:extLst>
          </a:blip>
          <a:srcRect/>
          <a:stretch/>
        </p:blipFill>
        <p:spPr>
          <a:xfrm>
            <a:off x="5485800" y="278991"/>
            <a:ext cx="1220400" cy="95162"/>
          </a:xfrm>
          <a:prstGeom prst="rect">
            <a:avLst/>
          </a:prstGeom>
        </p:spPr>
      </p:pic>
      <p:sp>
        <p:nvSpPr>
          <p:cNvPr id="6" name="TextBox 5">
            <a:extLst>
              <a:ext uri="{FF2B5EF4-FFF2-40B4-BE49-F238E27FC236}">
                <a16:creationId xmlns:a16="http://schemas.microsoft.com/office/drawing/2014/main" id="{12993AE9-58A0-C3CE-27C8-91CBC0B9828C}"/>
              </a:ext>
            </a:extLst>
          </p:cNvPr>
          <p:cNvSpPr txBox="1"/>
          <p:nvPr userDrawn="1"/>
        </p:nvSpPr>
        <p:spPr>
          <a:xfrm>
            <a:off x="69674" y="-32494"/>
            <a:ext cx="346798" cy="15774"/>
          </a:xfrm>
          <a:prstGeom prst="rect">
            <a:avLst/>
          </a:prstGeom>
          <a:noFill/>
        </p:spPr>
        <p:txBody>
          <a:bodyPr wrap="square" lIns="0" tIns="0" rIns="0" bIns="0" rtlCol="0">
            <a:spAutoFit/>
          </a:bodyPr>
          <a:lstStyle/>
          <a:p>
            <a:pPr algn="l">
              <a:lnSpc>
                <a:spcPct val="114000"/>
              </a:lnSpc>
              <a:spcBef>
                <a:spcPts val="952"/>
              </a:spcBef>
            </a:pPr>
            <a:r>
              <a:rPr lang="en-GB" sz="100">
                <a:solidFill>
                  <a:schemeClr val="tx1">
                    <a:alpha val="0"/>
                  </a:schemeClr>
                </a:solidFill>
                <a:latin typeface="Volvo Broad Spread Outline Larg" pitchFamily="50" charset="0"/>
              </a:rPr>
              <a:t> </a:t>
            </a:r>
          </a:p>
        </p:txBody>
      </p:sp>
      <p:sp>
        <p:nvSpPr>
          <p:cNvPr id="7" name="TextBox 6">
            <a:extLst>
              <a:ext uri="{FF2B5EF4-FFF2-40B4-BE49-F238E27FC236}">
                <a16:creationId xmlns:a16="http://schemas.microsoft.com/office/drawing/2014/main" id="{AD5CDD76-22DC-EA35-D464-66D42B04F14A}"/>
              </a:ext>
            </a:extLst>
          </p:cNvPr>
          <p:cNvSpPr txBox="1"/>
          <p:nvPr userDrawn="1"/>
        </p:nvSpPr>
        <p:spPr>
          <a:xfrm>
            <a:off x="397004" y="-32494"/>
            <a:ext cx="346798" cy="15774"/>
          </a:xfrm>
          <a:prstGeom prst="rect">
            <a:avLst/>
          </a:prstGeom>
          <a:noFill/>
        </p:spPr>
        <p:txBody>
          <a:bodyPr wrap="square" lIns="0" tIns="0" rIns="0" bIns="0" rtlCol="0">
            <a:spAutoFit/>
          </a:bodyPr>
          <a:lstStyle/>
          <a:p>
            <a:pPr algn="l">
              <a:lnSpc>
                <a:spcPct val="114000"/>
              </a:lnSpc>
              <a:spcBef>
                <a:spcPts val="952"/>
              </a:spcBef>
            </a:pPr>
            <a:r>
              <a:rPr lang="en-GB" sz="100">
                <a:solidFill>
                  <a:schemeClr val="tx1">
                    <a:alpha val="0"/>
                  </a:schemeClr>
                </a:solidFill>
                <a:latin typeface="Volvo Broad Spread Outline Medi" pitchFamily="50" charset="0"/>
              </a:rPr>
              <a:t> </a:t>
            </a:r>
          </a:p>
        </p:txBody>
      </p:sp>
      <p:sp>
        <p:nvSpPr>
          <p:cNvPr id="11" name="TextBox 10">
            <a:extLst>
              <a:ext uri="{FF2B5EF4-FFF2-40B4-BE49-F238E27FC236}">
                <a16:creationId xmlns:a16="http://schemas.microsoft.com/office/drawing/2014/main" id="{800E2977-A2CD-3ADA-6DB0-2B8F96F81D16}"/>
              </a:ext>
            </a:extLst>
          </p:cNvPr>
          <p:cNvSpPr txBox="1"/>
          <p:nvPr userDrawn="1"/>
        </p:nvSpPr>
        <p:spPr>
          <a:xfrm>
            <a:off x="766763" y="-32494"/>
            <a:ext cx="346798" cy="15774"/>
          </a:xfrm>
          <a:prstGeom prst="rect">
            <a:avLst/>
          </a:prstGeom>
          <a:noFill/>
        </p:spPr>
        <p:txBody>
          <a:bodyPr wrap="square" lIns="0" tIns="0" rIns="0" bIns="0" rtlCol="0">
            <a:spAutoFit/>
          </a:bodyPr>
          <a:lstStyle/>
          <a:p>
            <a:pPr algn="l">
              <a:lnSpc>
                <a:spcPct val="114000"/>
              </a:lnSpc>
              <a:spcBef>
                <a:spcPts val="952"/>
              </a:spcBef>
            </a:pPr>
            <a:r>
              <a:rPr lang="en-GB" sz="100">
                <a:solidFill>
                  <a:schemeClr val="tx1"/>
                </a:solidFill>
                <a:latin typeface="Volvo Broad Spread Outline Smal" pitchFamily="50" charset="0"/>
              </a:rPr>
              <a:t> </a:t>
            </a:r>
          </a:p>
        </p:txBody>
      </p:sp>
    </p:spTree>
    <p:extLst>
      <p:ext uri="{BB962C8B-B14F-4D97-AF65-F5344CB8AC3E}">
        <p14:creationId xmlns:p14="http://schemas.microsoft.com/office/powerpoint/2010/main" val="3432424507"/>
      </p:ext>
    </p:extLst>
  </p:cSld>
  <p:clrMap bg1="lt1" tx1="dk1" bg2="lt2" tx2="dk2" accent1="accent1" accent2="accent2" accent3="accent3" accent4="accent4" accent5="accent5" accent6="accent6" hlink="hlink" folHlink="folHlink"/>
  <p:sldLayoutIdLst>
    <p:sldLayoutId id="2147483680" r:id="rId1"/>
    <p:sldLayoutId id="2147483719" r:id="rId2"/>
    <p:sldLayoutId id="2147483743" r:id="rId3"/>
    <p:sldLayoutId id="2147483744" r:id="rId4"/>
    <p:sldLayoutId id="2147483694" r:id="rId5"/>
    <p:sldLayoutId id="2147483726" r:id="rId6"/>
    <p:sldLayoutId id="2147483727" r:id="rId7"/>
    <p:sldLayoutId id="2147483728" r:id="rId8"/>
    <p:sldLayoutId id="2147483747" r:id="rId9"/>
    <p:sldLayoutId id="2147483729" r:id="rId10"/>
    <p:sldLayoutId id="2147483740" r:id="rId11"/>
    <p:sldLayoutId id="2147483730" r:id="rId12"/>
    <p:sldLayoutId id="2147483722" r:id="rId13"/>
    <p:sldLayoutId id="2147483735" r:id="rId14"/>
    <p:sldLayoutId id="2147483736" r:id="rId15"/>
    <p:sldLayoutId id="2147483699" r:id="rId16"/>
    <p:sldLayoutId id="2147483737" r:id="rId17"/>
    <p:sldLayoutId id="2147483745" r:id="rId18"/>
    <p:sldLayoutId id="2147483746" r:id="rId19"/>
    <p:sldLayoutId id="2147483741" r:id="rId20"/>
    <p:sldLayoutId id="2147483742" r:id="rId21"/>
    <p:sldLayoutId id="2147483723" r:id="rId22"/>
    <p:sldLayoutId id="2147483724" r:id="rId23"/>
    <p:sldLayoutId id="2147483732" r:id="rId24"/>
    <p:sldLayoutId id="2147483734" r:id="rId25"/>
    <p:sldLayoutId id="2147483738" r:id="rId26"/>
    <p:sldLayoutId id="2147483739" r:id="rId27"/>
    <p:sldLayoutId id="2147483748" r:id="rId28"/>
    <p:sldLayoutId id="2147483749"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67710" rtl="0" eaLnBrk="1" latinLnBrk="0" hangingPunct="1">
        <a:lnSpc>
          <a:spcPct val="100000"/>
        </a:lnSpc>
        <a:spcBef>
          <a:spcPct val="0"/>
        </a:spcBef>
        <a:buNone/>
        <a:defRPr lang="en-US" sz="3200" b="1" kern="1200" smtClean="0">
          <a:solidFill>
            <a:schemeClr val="tx1"/>
          </a:solidFill>
          <a:latin typeface="+mj-lt"/>
          <a:ea typeface="+mj-ea"/>
          <a:cs typeface="+mn-cs"/>
        </a:defRPr>
      </a:lvl1pPr>
    </p:titleStyle>
    <p:bodyStyle>
      <a:lvl1pPr marL="155575" indent="-155575" algn="l" defTabSz="967710" rtl="0" eaLnBrk="1" fontAlgn="base" latinLnBrk="0" hangingPunct="1">
        <a:lnSpc>
          <a:spcPct val="114000"/>
        </a:lnSpc>
        <a:spcBef>
          <a:spcPts val="952"/>
        </a:spcBef>
        <a:spcAft>
          <a:spcPts val="0"/>
        </a:spcAft>
        <a:buClr>
          <a:schemeClr val="accent1"/>
        </a:buClr>
        <a:buFont typeface="Arial" panose="020B0604020202020204" pitchFamily="34" charset="0"/>
        <a:buChar char="•"/>
        <a:defRPr lang="en-US" sz="1800" kern="1200" smtClean="0">
          <a:solidFill>
            <a:schemeClr val="tx1"/>
          </a:solidFill>
          <a:latin typeface="+mn-lt"/>
          <a:ea typeface="Volvo Novum 3.1" pitchFamily="50" charset="0"/>
          <a:cs typeface="+mn-cs"/>
        </a:defRPr>
      </a:lvl1pPr>
      <a:lvl2pPr marL="358775" indent="-176213"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2pPr>
      <a:lvl3pPr marL="488950" indent="-130175" algn="l" defTabSz="967710" rtl="0" eaLnBrk="1" fontAlgn="base" latinLnBrk="0" hangingPunct="1">
        <a:lnSpc>
          <a:spcPct val="114000"/>
        </a:lnSpc>
        <a:spcBef>
          <a:spcPts val="952"/>
        </a:spcBef>
        <a:spcAft>
          <a:spcPts val="0"/>
        </a:spcAft>
        <a:buClr>
          <a:schemeClr val="accent1"/>
        </a:buClr>
        <a:buSzPct val="90000"/>
        <a:buFont typeface="Arial" panose="020B0604020202020204" pitchFamily="34" charset="0"/>
        <a:buChar char="•"/>
        <a:defRPr lang="en-US" sz="1600" kern="1200" smtClean="0">
          <a:solidFill>
            <a:schemeClr val="tx1"/>
          </a:solidFill>
          <a:latin typeface="+mn-lt"/>
          <a:ea typeface="Volvo Novum 3.1" pitchFamily="50" charset="0"/>
          <a:cs typeface="+mn-cs"/>
        </a:defRPr>
      </a:lvl3pPr>
      <a:lvl4pPr marL="654050" indent="-1714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4pPr>
      <a:lvl5pPr marL="765175" indent="-1079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5pPr>
      <a:lvl6pPr marL="266120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6pPr>
      <a:lvl7pPr marL="3145056"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7pPr>
      <a:lvl8pPr marL="362891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8pPr>
      <a:lvl9pPr marL="4112765"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9pPr>
    </p:bodyStyle>
    <p:otherStyle>
      <a:defPPr>
        <a:defRPr lang="sv-SE"/>
      </a:defPPr>
      <a:lvl1pPr marL="0" algn="l" defTabSz="967710" rtl="0" eaLnBrk="1" latinLnBrk="0" hangingPunct="1">
        <a:defRPr sz="1905" kern="1200">
          <a:solidFill>
            <a:schemeClr val="tx1"/>
          </a:solidFill>
          <a:latin typeface="+mn-lt"/>
          <a:ea typeface="+mn-ea"/>
          <a:cs typeface="+mn-cs"/>
        </a:defRPr>
      </a:lvl1pPr>
      <a:lvl2pPr marL="483855" algn="l" defTabSz="967710" rtl="0" eaLnBrk="1" latinLnBrk="0" hangingPunct="1">
        <a:defRPr sz="1905" kern="1200">
          <a:solidFill>
            <a:schemeClr val="tx1"/>
          </a:solidFill>
          <a:latin typeface="+mn-lt"/>
          <a:ea typeface="+mn-ea"/>
          <a:cs typeface="+mn-cs"/>
        </a:defRPr>
      </a:lvl2pPr>
      <a:lvl3pPr marL="967710" algn="l" defTabSz="967710" rtl="0" eaLnBrk="1" latinLnBrk="0" hangingPunct="1">
        <a:defRPr sz="1905" kern="1200">
          <a:solidFill>
            <a:schemeClr val="tx1"/>
          </a:solidFill>
          <a:latin typeface="+mn-lt"/>
          <a:ea typeface="+mn-ea"/>
          <a:cs typeface="+mn-cs"/>
        </a:defRPr>
      </a:lvl3pPr>
      <a:lvl4pPr marL="1451564" algn="l" defTabSz="967710" rtl="0" eaLnBrk="1" latinLnBrk="0" hangingPunct="1">
        <a:defRPr sz="1905" kern="1200">
          <a:solidFill>
            <a:schemeClr val="tx1"/>
          </a:solidFill>
          <a:latin typeface="+mn-lt"/>
          <a:ea typeface="+mn-ea"/>
          <a:cs typeface="+mn-cs"/>
        </a:defRPr>
      </a:lvl4pPr>
      <a:lvl5pPr marL="1935419" algn="l" defTabSz="967710" rtl="0" eaLnBrk="1" latinLnBrk="0" hangingPunct="1">
        <a:defRPr sz="1905" kern="1200">
          <a:solidFill>
            <a:schemeClr val="tx1"/>
          </a:solidFill>
          <a:latin typeface="+mn-lt"/>
          <a:ea typeface="+mn-ea"/>
          <a:cs typeface="+mn-cs"/>
        </a:defRPr>
      </a:lvl5pPr>
      <a:lvl6pPr marL="2419274" algn="l" defTabSz="967710" rtl="0" eaLnBrk="1" latinLnBrk="0" hangingPunct="1">
        <a:defRPr sz="1905" kern="1200">
          <a:solidFill>
            <a:schemeClr val="tx1"/>
          </a:solidFill>
          <a:latin typeface="+mn-lt"/>
          <a:ea typeface="+mn-ea"/>
          <a:cs typeface="+mn-cs"/>
        </a:defRPr>
      </a:lvl6pPr>
      <a:lvl7pPr marL="2903129" algn="l" defTabSz="967710" rtl="0" eaLnBrk="1" latinLnBrk="0" hangingPunct="1">
        <a:defRPr sz="1905" kern="1200">
          <a:solidFill>
            <a:schemeClr val="tx1"/>
          </a:solidFill>
          <a:latin typeface="+mn-lt"/>
          <a:ea typeface="+mn-ea"/>
          <a:cs typeface="+mn-cs"/>
        </a:defRPr>
      </a:lvl7pPr>
      <a:lvl8pPr marL="3386983" algn="l" defTabSz="967710" rtl="0" eaLnBrk="1" latinLnBrk="0" hangingPunct="1">
        <a:defRPr sz="1905" kern="1200">
          <a:solidFill>
            <a:schemeClr val="tx1"/>
          </a:solidFill>
          <a:latin typeface="+mn-lt"/>
          <a:ea typeface="+mn-ea"/>
          <a:cs typeface="+mn-cs"/>
        </a:defRPr>
      </a:lvl8pPr>
      <a:lvl9pPr marL="3870838" algn="l" defTabSz="967710" rtl="0" eaLnBrk="1" latinLnBrk="0" hangingPunct="1">
        <a:defRPr sz="190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7" userDrawn="1">
          <p15:clr>
            <a:srgbClr val="F26B43"/>
          </p15:clr>
        </p15:guide>
        <p15:guide id="2" pos="483" userDrawn="1">
          <p15:clr>
            <a:srgbClr val="F26B43"/>
          </p15:clr>
        </p15:guide>
        <p15:guide id="4" pos="7491" userDrawn="1">
          <p15:clr>
            <a:srgbClr val="F26B43"/>
          </p15:clr>
        </p15:guide>
        <p15:guide id="5" pos="189" userDrawn="1">
          <p15:clr>
            <a:srgbClr val="F26B43"/>
          </p15:clr>
        </p15:guide>
        <p15:guide id="6" pos="7197" userDrawn="1">
          <p15:clr>
            <a:srgbClr val="F26B43"/>
          </p15:clr>
        </p15:guide>
        <p15:guide id="7" orient="horz" pos="84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9231307-F85B-68B2-FE3E-E61AEB3AE089}"/>
              </a:ext>
            </a:extLst>
          </p:cNvPr>
          <p:cNvSpPr>
            <a:spLocks noGrp="1"/>
          </p:cNvSpPr>
          <p:nvPr>
            <p:ph type="body" sz="quarter" idx="16"/>
          </p:nvPr>
        </p:nvSpPr>
        <p:spPr/>
        <p:txBody>
          <a:bodyPr/>
          <a:lstStyle/>
          <a:p>
            <a:endParaRPr lang="en-SE"/>
          </a:p>
        </p:txBody>
      </p:sp>
      <p:pic>
        <p:nvPicPr>
          <p:cNvPr id="22" name="Picture Placeholder 21" descr="A person standing in front of a bus&#10;&#10;AI-generated content may be incorrect.">
            <a:extLst>
              <a:ext uri="{FF2B5EF4-FFF2-40B4-BE49-F238E27FC236}">
                <a16:creationId xmlns:a16="http://schemas.microsoft.com/office/drawing/2014/main" id="{1415D054-8B06-2E58-DF93-57AF9C9EE8EA}"/>
              </a:ext>
            </a:extLst>
          </p:cNvPr>
          <p:cNvPicPr>
            <a:picLocks noGrp="1" noChangeAspect="1"/>
          </p:cNvPicPr>
          <p:nvPr>
            <p:ph type="pic" sz="quarter" idx="20"/>
          </p:nvPr>
        </p:nvPicPr>
        <p:blipFill>
          <a:blip r:embed="rId2" cstate="print">
            <a:extLst>
              <a:ext uri="{28A0092B-C50C-407E-A947-70E740481C1C}">
                <a14:useLocalDpi xmlns:a14="http://schemas.microsoft.com/office/drawing/2010/main" val="0"/>
              </a:ext>
            </a:extLst>
          </a:blip>
          <a:srcRect/>
          <a:stretch>
            <a:fillRect/>
          </a:stretch>
        </p:blipFill>
        <p:spPr>
          <a:xfrm>
            <a:off x="0" y="0"/>
            <a:ext cx="12192000" cy="6858000"/>
          </a:xfrm>
        </p:spPr>
      </p:pic>
    </p:spTree>
    <p:extLst>
      <p:ext uri="{BB962C8B-B14F-4D97-AF65-F5344CB8AC3E}">
        <p14:creationId xmlns:p14="http://schemas.microsoft.com/office/powerpoint/2010/main" val="889716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198E039-5732-2255-05F0-080EB32B38C0}"/>
              </a:ext>
            </a:extLst>
          </p:cNvPr>
          <p:cNvSpPr>
            <a:spLocks noGrp="1"/>
          </p:cNvSpPr>
          <p:nvPr>
            <p:ph type="subTitle" idx="1"/>
          </p:nvPr>
        </p:nvSpPr>
        <p:spPr>
          <a:xfrm>
            <a:off x="2668587" y="3485700"/>
            <a:ext cx="6854825" cy="754236"/>
          </a:xfrm>
        </p:spPr>
        <p:txBody>
          <a:bodyPr/>
          <a:lstStyle/>
          <a:p>
            <a:r>
              <a:rPr lang="en-US"/>
              <a:t>Reflect, discuss, and share experiences</a:t>
            </a:r>
            <a:endParaRPr lang="en-SE"/>
          </a:p>
        </p:txBody>
      </p:sp>
      <p:sp>
        <p:nvSpPr>
          <p:cNvPr id="4" name="Title 3">
            <a:extLst>
              <a:ext uri="{FF2B5EF4-FFF2-40B4-BE49-F238E27FC236}">
                <a16:creationId xmlns:a16="http://schemas.microsoft.com/office/drawing/2014/main" id="{0C14868E-C4F0-2ED0-97A2-C63EB86F50DB}"/>
              </a:ext>
            </a:extLst>
          </p:cNvPr>
          <p:cNvSpPr>
            <a:spLocks noGrp="1"/>
          </p:cNvSpPr>
          <p:nvPr>
            <p:ph type="title"/>
          </p:nvPr>
        </p:nvSpPr>
        <p:spPr>
          <a:xfrm>
            <a:off x="2001671" y="2277549"/>
            <a:ext cx="8188657" cy="1135374"/>
          </a:xfrm>
        </p:spPr>
        <p:txBody>
          <a:bodyPr/>
          <a:lstStyle/>
          <a:p>
            <a:r>
              <a:rPr lang="en-US"/>
              <a:t>Group discussion exercise</a:t>
            </a:r>
            <a:endParaRPr lang="en-SE"/>
          </a:p>
        </p:txBody>
      </p:sp>
    </p:spTree>
    <p:extLst>
      <p:ext uri="{BB962C8B-B14F-4D97-AF65-F5344CB8AC3E}">
        <p14:creationId xmlns:p14="http://schemas.microsoft.com/office/powerpoint/2010/main" val="3798276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text 9">
            <a:extLst>
              <a:ext uri="{FF2B5EF4-FFF2-40B4-BE49-F238E27FC236}">
                <a16:creationId xmlns:a16="http://schemas.microsoft.com/office/drawing/2014/main" id="{75BFCCC6-670B-904A-B308-11C8C8DA2E4F}"/>
              </a:ext>
            </a:extLst>
          </p:cNvPr>
          <p:cNvSpPr>
            <a:spLocks noGrp="1"/>
          </p:cNvSpPr>
          <p:nvPr>
            <p:ph type="body" sz="quarter" idx="13"/>
          </p:nvPr>
        </p:nvSpPr>
        <p:spPr>
          <a:xfrm>
            <a:off x="636130" y="2356707"/>
            <a:ext cx="4019924" cy="3604613"/>
          </a:xfrm>
        </p:spPr>
        <p:txBody>
          <a:bodyPr/>
          <a:lstStyle/>
          <a:p>
            <a:pPr marL="0" indent="0">
              <a:spcBef>
                <a:spcPts val="200"/>
              </a:spcBef>
              <a:buNone/>
            </a:pPr>
            <a:r>
              <a:rPr lang="en-GB" sz="1400" b="1">
                <a:latin typeface="+mj-lt"/>
              </a:rPr>
              <a:t>Purpose</a:t>
            </a:r>
          </a:p>
          <a:p>
            <a:pPr marL="0" indent="0">
              <a:spcBef>
                <a:spcPts val="200"/>
              </a:spcBef>
              <a:buNone/>
            </a:pPr>
            <a:r>
              <a:rPr lang="en-US" sz="1400"/>
              <a:t>This exercise is designed to gently push participants beyond their comfort zones and encourage them to reflect on what traffic safety really means to them personally.</a:t>
            </a:r>
          </a:p>
          <a:p>
            <a:pPr marL="0" indent="0">
              <a:spcBef>
                <a:spcPts val="200"/>
              </a:spcBef>
              <a:buNone/>
            </a:pPr>
            <a:endParaRPr lang="en-GB" sz="1400"/>
          </a:p>
          <a:p>
            <a:pPr marL="0" indent="0">
              <a:spcBef>
                <a:spcPts val="200"/>
              </a:spcBef>
              <a:buNone/>
            </a:pPr>
            <a:r>
              <a:rPr lang="en-US" sz="1400"/>
              <a:t>The primary goal is the discussion itself: to get us reflecting, raising concerns, and ultimately realizing that we can take responsibility for our own safety.</a:t>
            </a:r>
          </a:p>
          <a:p>
            <a:pPr marL="0" indent="0">
              <a:spcBef>
                <a:spcPts val="200"/>
              </a:spcBef>
              <a:buNone/>
            </a:pPr>
            <a:endParaRPr lang="en-US" sz="1400"/>
          </a:p>
          <a:p>
            <a:pPr marL="0" indent="0">
              <a:spcBef>
                <a:spcPts val="200"/>
              </a:spcBef>
              <a:buNone/>
            </a:pPr>
            <a:r>
              <a:rPr lang="en-US" sz="1200" u="sng"/>
              <a:t>Please note</a:t>
            </a:r>
            <a:r>
              <a:rPr lang="en-US" sz="1200"/>
              <a:t>: The statements and answers are not related to Volvo Trucks. They are intended to stimulate a broader discussion about traffic safety.</a:t>
            </a:r>
            <a:endParaRPr lang="en-GB" sz="1200"/>
          </a:p>
        </p:txBody>
      </p:sp>
      <p:sp>
        <p:nvSpPr>
          <p:cNvPr id="12" name="Platshållare för text 9">
            <a:extLst>
              <a:ext uri="{FF2B5EF4-FFF2-40B4-BE49-F238E27FC236}">
                <a16:creationId xmlns:a16="http://schemas.microsoft.com/office/drawing/2014/main" id="{0E69EAE1-1F86-C846-A397-50AD2D9BCF16}"/>
              </a:ext>
            </a:extLst>
          </p:cNvPr>
          <p:cNvSpPr txBox="1">
            <a:spLocks/>
          </p:cNvSpPr>
          <p:nvPr/>
        </p:nvSpPr>
        <p:spPr>
          <a:xfrm>
            <a:off x="4942553" y="2367340"/>
            <a:ext cx="2503439" cy="1368429"/>
          </a:xfrm>
          <a:prstGeom prst="rect">
            <a:avLst/>
          </a:prstGeom>
        </p:spPr>
        <p:txBody>
          <a:bodyPr vert="horz" lIns="0" tIns="45720" rIns="91440" bIns="45720" rtlCol="0">
            <a:noAutofit/>
          </a:bodyPr>
          <a:lstStyle>
            <a:lvl1pPr marL="152400" indent="-152400" algn="l" defTabSz="967710" rtl="0" eaLnBrk="1" fontAlgn="base" latinLnBrk="0" hangingPunct="1">
              <a:lnSpc>
                <a:spcPct val="114000"/>
              </a:lnSpc>
              <a:spcBef>
                <a:spcPts val="952"/>
              </a:spcBef>
              <a:spcAft>
                <a:spcPts val="0"/>
              </a:spcAft>
              <a:buClr>
                <a:schemeClr val="accent1"/>
              </a:buClr>
              <a:buFont typeface="Arial" panose="020B0604020202020204" pitchFamily="34" charset="0"/>
              <a:buChar char="•"/>
              <a:defRPr lang="en-US" sz="1400" kern="1200" smtClean="0">
                <a:solidFill>
                  <a:schemeClr val="tx1"/>
                </a:solidFill>
                <a:latin typeface="+mn-lt"/>
                <a:ea typeface="Volvo Broad Pro" panose="02000606020000020004" pitchFamily="50" charset="0"/>
                <a:cs typeface="+mn-cs"/>
              </a:defRPr>
            </a:lvl1pPr>
            <a:lvl2pPr marL="328613" indent="-16510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2pPr>
            <a:lvl3pPr marL="466725" indent="-127000" algn="l" defTabSz="967710" rtl="0" eaLnBrk="1" fontAlgn="base" latinLnBrk="0" hangingPunct="1">
              <a:lnSpc>
                <a:spcPct val="114000"/>
              </a:lnSpc>
              <a:spcBef>
                <a:spcPts val="952"/>
              </a:spcBef>
              <a:spcAft>
                <a:spcPts val="0"/>
              </a:spcAft>
              <a:buClr>
                <a:schemeClr val="accent1"/>
              </a:buClr>
              <a:buSzPct val="90000"/>
              <a:buFont typeface="Arial" panose="020B0604020202020204" pitchFamily="34" charset="0"/>
              <a:buChar char="•"/>
              <a:defRPr lang="en-US" sz="1200" kern="1200" smtClean="0">
                <a:solidFill>
                  <a:schemeClr val="tx1"/>
                </a:solidFill>
                <a:latin typeface="+mn-lt"/>
                <a:ea typeface="Volvo Broad Pro" panose="02000606020000020004" pitchFamily="50" charset="0"/>
                <a:cs typeface="+mn-cs"/>
              </a:defRPr>
            </a:lvl3pPr>
            <a:lvl4pPr marL="598488" indent="-134938"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4pPr>
            <a:lvl5pPr marL="730250" indent="-123825"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5pPr>
            <a:lvl6pPr marL="2661201"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6pPr>
            <a:lvl7pPr marL="3145056"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7pPr>
            <a:lvl8pPr marL="3628911"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8pPr>
            <a:lvl9pPr marL="4112765"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9pPr>
          </a:lstStyle>
          <a:p>
            <a:pPr marL="0" indent="0">
              <a:spcBef>
                <a:spcPts val="200"/>
              </a:spcBef>
              <a:buNone/>
            </a:pPr>
            <a:r>
              <a:rPr lang="en-GB" b="1">
                <a:latin typeface="+mj-lt"/>
              </a:rPr>
              <a:t>Group size</a:t>
            </a:r>
          </a:p>
          <a:p>
            <a:pPr marL="0" indent="0">
              <a:spcBef>
                <a:spcPts val="200"/>
              </a:spcBef>
              <a:buNone/>
            </a:pPr>
            <a:r>
              <a:rPr lang="en-GB"/>
              <a:t>The exercise is suitable for groups of 5–50 participants.</a:t>
            </a:r>
          </a:p>
        </p:txBody>
      </p:sp>
      <p:sp>
        <p:nvSpPr>
          <p:cNvPr id="3" name="Title 2">
            <a:extLst>
              <a:ext uri="{FF2B5EF4-FFF2-40B4-BE49-F238E27FC236}">
                <a16:creationId xmlns:a16="http://schemas.microsoft.com/office/drawing/2014/main" id="{8DB2D9E8-BF35-DA2E-CB2C-0E00F45D5196}"/>
              </a:ext>
            </a:extLst>
          </p:cNvPr>
          <p:cNvSpPr>
            <a:spLocks noGrp="1"/>
          </p:cNvSpPr>
          <p:nvPr>
            <p:ph type="title"/>
          </p:nvPr>
        </p:nvSpPr>
        <p:spPr>
          <a:xfrm>
            <a:off x="766764" y="938704"/>
            <a:ext cx="7133324" cy="493200"/>
          </a:xfrm>
        </p:spPr>
        <p:txBody>
          <a:bodyPr/>
          <a:lstStyle/>
          <a:p>
            <a:r>
              <a:rPr lang="sv-SE" err="1"/>
              <a:t>Instructions</a:t>
            </a:r>
            <a:endParaRPr lang="sv-SE"/>
          </a:p>
        </p:txBody>
      </p:sp>
      <p:cxnSp>
        <p:nvCxnSpPr>
          <p:cNvPr id="7" name="Straight Connector 6">
            <a:extLst>
              <a:ext uri="{FF2B5EF4-FFF2-40B4-BE49-F238E27FC236}">
                <a16:creationId xmlns:a16="http://schemas.microsoft.com/office/drawing/2014/main" id="{05D472BC-0451-C4A3-13E5-D0B76FA7E86F}"/>
              </a:ext>
            </a:extLst>
          </p:cNvPr>
          <p:cNvCxnSpPr>
            <a:cxnSpLocks/>
          </p:cNvCxnSpPr>
          <p:nvPr/>
        </p:nvCxnSpPr>
        <p:spPr>
          <a:xfrm>
            <a:off x="4656055" y="2457777"/>
            <a:ext cx="0" cy="3563611"/>
          </a:xfrm>
          <a:prstGeom prst="line">
            <a:avLst/>
          </a:prstGeom>
          <a:ln w="9525">
            <a:solidFill>
              <a:srgbClr val="888B8D"/>
            </a:solidFill>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8" name="Platshållare för text 9">
            <a:extLst>
              <a:ext uri="{FF2B5EF4-FFF2-40B4-BE49-F238E27FC236}">
                <a16:creationId xmlns:a16="http://schemas.microsoft.com/office/drawing/2014/main" id="{02C66FA4-70BE-7FB2-E302-3010C0A58C2E}"/>
              </a:ext>
            </a:extLst>
          </p:cNvPr>
          <p:cNvSpPr txBox="1">
            <a:spLocks/>
          </p:cNvSpPr>
          <p:nvPr/>
        </p:nvSpPr>
        <p:spPr>
          <a:xfrm>
            <a:off x="7900088" y="2367340"/>
            <a:ext cx="3543032" cy="2941231"/>
          </a:xfrm>
          <a:prstGeom prst="rect">
            <a:avLst/>
          </a:prstGeom>
        </p:spPr>
        <p:txBody>
          <a:bodyPr vert="horz" lIns="0" tIns="45720" rIns="91440" bIns="45720" rtlCol="0">
            <a:noAutofit/>
          </a:bodyPr>
          <a:lstStyle>
            <a:lvl1pPr marL="152400" indent="-152400" algn="l" defTabSz="967710" rtl="0" eaLnBrk="1" fontAlgn="base" latinLnBrk="0" hangingPunct="1">
              <a:lnSpc>
                <a:spcPct val="114000"/>
              </a:lnSpc>
              <a:spcBef>
                <a:spcPts val="952"/>
              </a:spcBef>
              <a:spcAft>
                <a:spcPts val="0"/>
              </a:spcAft>
              <a:buClr>
                <a:schemeClr val="accent1"/>
              </a:buClr>
              <a:buFont typeface="Arial" panose="020B0604020202020204" pitchFamily="34" charset="0"/>
              <a:buChar char="•"/>
              <a:defRPr lang="en-US" sz="1400" kern="1200" smtClean="0">
                <a:solidFill>
                  <a:schemeClr val="tx1"/>
                </a:solidFill>
                <a:latin typeface="+mn-lt"/>
                <a:ea typeface="Volvo Broad Pro" panose="02000606020000020004" pitchFamily="50" charset="0"/>
                <a:cs typeface="+mn-cs"/>
              </a:defRPr>
            </a:lvl1pPr>
            <a:lvl2pPr marL="328613" indent="-16510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2pPr>
            <a:lvl3pPr marL="466725" indent="-127000" algn="l" defTabSz="967710" rtl="0" eaLnBrk="1" fontAlgn="base" latinLnBrk="0" hangingPunct="1">
              <a:lnSpc>
                <a:spcPct val="114000"/>
              </a:lnSpc>
              <a:spcBef>
                <a:spcPts val="952"/>
              </a:spcBef>
              <a:spcAft>
                <a:spcPts val="0"/>
              </a:spcAft>
              <a:buClr>
                <a:schemeClr val="accent1"/>
              </a:buClr>
              <a:buSzPct val="90000"/>
              <a:buFont typeface="Arial" panose="020B0604020202020204" pitchFamily="34" charset="0"/>
              <a:buChar char="•"/>
              <a:defRPr lang="en-US" sz="1200" kern="1200" smtClean="0">
                <a:solidFill>
                  <a:schemeClr val="tx1"/>
                </a:solidFill>
                <a:latin typeface="+mn-lt"/>
                <a:ea typeface="Volvo Broad Pro" panose="02000606020000020004" pitchFamily="50" charset="0"/>
                <a:cs typeface="+mn-cs"/>
              </a:defRPr>
            </a:lvl3pPr>
            <a:lvl4pPr marL="598488" indent="-134938"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4pPr>
            <a:lvl5pPr marL="730250" indent="-123825"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5pPr>
            <a:lvl6pPr marL="2661201"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6pPr>
            <a:lvl7pPr marL="3145056"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7pPr>
            <a:lvl8pPr marL="3628911"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8pPr>
            <a:lvl9pPr marL="4112765"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9pPr>
          </a:lstStyle>
          <a:p>
            <a:pPr marL="0" indent="0">
              <a:spcBef>
                <a:spcPts val="0"/>
              </a:spcBef>
              <a:buNone/>
            </a:pPr>
            <a:r>
              <a:rPr lang="en-GB" b="1">
                <a:latin typeface="+mj-lt"/>
              </a:rPr>
              <a:t>Moderator</a:t>
            </a:r>
          </a:p>
          <a:p>
            <a:pPr marL="0" indent="0">
              <a:spcBef>
                <a:spcPts val="0"/>
              </a:spcBef>
              <a:buNone/>
            </a:pPr>
            <a:r>
              <a:rPr lang="en-GB"/>
              <a:t>It’s a good idea to have a moderator</a:t>
            </a:r>
            <a:br>
              <a:rPr lang="en-GB"/>
            </a:br>
            <a:r>
              <a:rPr lang="en-GB"/>
              <a:t>to lead this exercise.</a:t>
            </a:r>
          </a:p>
          <a:p>
            <a:pPr marL="162000" indent="-162000">
              <a:spcBef>
                <a:spcPts val="0"/>
              </a:spcBef>
              <a:buFont typeface="System Font Regular"/>
              <a:buChar char="–"/>
            </a:pPr>
            <a:r>
              <a:rPr lang="en-GB"/>
              <a:t>to make sure that there is a debate.</a:t>
            </a:r>
          </a:p>
          <a:p>
            <a:pPr marL="162000" indent="-162000">
              <a:spcBef>
                <a:spcPts val="0"/>
              </a:spcBef>
              <a:buFont typeface="System Font Regular"/>
              <a:buChar char="–"/>
            </a:pPr>
            <a:r>
              <a:rPr lang="en-GB"/>
              <a:t>to encourage people to switch sides.</a:t>
            </a:r>
          </a:p>
          <a:p>
            <a:pPr marL="162000" indent="-162000">
              <a:spcBef>
                <a:spcPts val="0"/>
              </a:spcBef>
              <a:buFont typeface="System Font Regular"/>
              <a:buChar char="–"/>
            </a:pPr>
            <a:r>
              <a:rPr lang="en-GB"/>
              <a:t>to ask follow-up questions.</a:t>
            </a:r>
          </a:p>
        </p:txBody>
      </p:sp>
      <p:cxnSp>
        <p:nvCxnSpPr>
          <p:cNvPr id="9" name="Straight Connector 8">
            <a:extLst>
              <a:ext uri="{FF2B5EF4-FFF2-40B4-BE49-F238E27FC236}">
                <a16:creationId xmlns:a16="http://schemas.microsoft.com/office/drawing/2014/main" id="{75955C31-5AFE-11EF-41C7-6E7503932A19}"/>
              </a:ext>
            </a:extLst>
          </p:cNvPr>
          <p:cNvCxnSpPr>
            <a:cxnSpLocks/>
          </p:cNvCxnSpPr>
          <p:nvPr/>
        </p:nvCxnSpPr>
        <p:spPr>
          <a:xfrm>
            <a:off x="7534651" y="2457777"/>
            <a:ext cx="0" cy="3563611"/>
          </a:xfrm>
          <a:prstGeom prst="line">
            <a:avLst/>
          </a:prstGeom>
          <a:ln w="9525">
            <a:solidFill>
              <a:srgbClr val="888B8D"/>
            </a:solidFill>
            <a:headEnd type="none" w="med" len="med"/>
            <a:tailEnd type="none"/>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3359C449-2390-AA8F-B8E6-392F701CF5A3}"/>
              </a:ext>
            </a:extLst>
          </p:cNvPr>
          <p:cNvGrpSpPr/>
          <p:nvPr/>
        </p:nvGrpSpPr>
        <p:grpSpPr>
          <a:xfrm>
            <a:off x="780413" y="1665392"/>
            <a:ext cx="2858938" cy="493200"/>
            <a:chOff x="673797" y="1691235"/>
            <a:chExt cx="2720462" cy="493200"/>
          </a:xfrm>
        </p:grpSpPr>
        <p:sp>
          <p:nvSpPr>
            <p:cNvPr id="17" name="Oval 16">
              <a:extLst>
                <a:ext uri="{FF2B5EF4-FFF2-40B4-BE49-F238E27FC236}">
                  <a16:creationId xmlns:a16="http://schemas.microsoft.com/office/drawing/2014/main" id="{CCCE386A-BB24-D165-2FC5-D4AC3594E01C}"/>
                </a:ext>
              </a:extLst>
            </p:cNvPr>
            <p:cNvSpPr/>
            <p:nvPr/>
          </p:nvSpPr>
          <p:spPr>
            <a:xfrm>
              <a:off x="775986" y="1808917"/>
              <a:ext cx="238525" cy="252000"/>
            </a:xfrm>
            <a:prstGeom prst="ellipse">
              <a:avLst/>
            </a:prstGeom>
            <a:solidFill>
              <a:srgbClr val="50A29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r>
                <a:rPr lang="en-SE" sz="1600">
                  <a:solidFill>
                    <a:schemeClr val="bg1"/>
                  </a:solidFill>
                </a:rPr>
                <a:t>!</a:t>
              </a:r>
            </a:p>
          </p:txBody>
        </p:sp>
        <p:sp>
          <p:nvSpPr>
            <p:cNvPr id="11" name="TextBox 10">
              <a:extLst>
                <a:ext uri="{FF2B5EF4-FFF2-40B4-BE49-F238E27FC236}">
                  <a16:creationId xmlns:a16="http://schemas.microsoft.com/office/drawing/2014/main" id="{10850497-F19F-3E63-CFCE-2F816CAA8425}"/>
                </a:ext>
              </a:extLst>
            </p:cNvPr>
            <p:cNvSpPr txBox="1"/>
            <p:nvPr/>
          </p:nvSpPr>
          <p:spPr>
            <a:xfrm>
              <a:off x="1116700" y="1719217"/>
              <a:ext cx="2202928" cy="431400"/>
            </a:xfrm>
            <a:prstGeom prst="rect">
              <a:avLst/>
            </a:prstGeom>
            <a:noFill/>
          </p:spPr>
          <p:txBody>
            <a:bodyPr wrap="square" rtlCol="0">
              <a:spAutoFit/>
            </a:bodyPr>
            <a:lstStyle/>
            <a:p>
              <a:pPr algn="l">
                <a:lnSpc>
                  <a:spcPct val="114000"/>
                </a:lnSpc>
              </a:pPr>
              <a:r>
                <a:rPr lang="en-SE" sz="1000" i="1">
                  <a:latin typeface="Volvo Novum 3.1" pitchFamily="2" charset="0"/>
                  <a:cs typeface="Volvo Novum 3.1" pitchFamily="2" charset="0"/>
                </a:rPr>
                <a:t>Instruction</a:t>
              </a:r>
              <a:r>
                <a:rPr lang="sv-SE" sz="1000" i="1">
                  <a:latin typeface="Volvo Novum 3.1" pitchFamily="2" charset="0"/>
                  <a:cs typeface="Volvo Novum 3.1" pitchFamily="2" charset="0"/>
                </a:rPr>
                <a:t>s</a:t>
              </a:r>
              <a:r>
                <a:rPr lang="en-SE" sz="1000" i="1">
                  <a:latin typeface="Volvo Novum 3.1" pitchFamily="2" charset="0"/>
                  <a:cs typeface="Volvo Novum 3.1" pitchFamily="2" charset="0"/>
                </a:rPr>
                <a:t> page.</a:t>
              </a:r>
            </a:p>
            <a:p>
              <a:pPr algn="l">
                <a:lnSpc>
                  <a:spcPct val="114000"/>
                </a:lnSpc>
              </a:pPr>
              <a:r>
                <a:rPr lang="sv-SE" sz="1000" i="1">
                  <a:latin typeface="Volvo Novum 3.1" pitchFamily="2" charset="0"/>
                  <a:cs typeface="Volvo Novum 3.1" pitchFamily="2" charset="0"/>
                </a:rPr>
                <a:t>Please r</a:t>
              </a:r>
              <a:r>
                <a:rPr lang="en-SE" sz="1000" i="1">
                  <a:latin typeface="Volvo Novum 3.1" pitchFamily="2" charset="0"/>
                  <a:cs typeface="Volvo Novum 3.1" pitchFamily="2" charset="0"/>
                </a:rPr>
                <a:t>emove before presentation.</a:t>
              </a:r>
            </a:p>
          </p:txBody>
        </p:sp>
        <p:sp>
          <p:nvSpPr>
            <p:cNvPr id="15" name="Rectangle 14">
              <a:extLst>
                <a:ext uri="{FF2B5EF4-FFF2-40B4-BE49-F238E27FC236}">
                  <a16:creationId xmlns:a16="http://schemas.microsoft.com/office/drawing/2014/main" id="{4525A3A5-AD7B-6774-403C-380EBD7E7659}"/>
                </a:ext>
              </a:extLst>
            </p:cNvPr>
            <p:cNvSpPr/>
            <p:nvPr/>
          </p:nvSpPr>
          <p:spPr>
            <a:xfrm>
              <a:off x="673797" y="1691235"/>
              <a:ext cx="2720462" cy="493200"/>
            </a:xfrm>
            <a:prstGeom prst="rect">
              <a:avLst/>
            </a:prstGeom>
            <a:noFill/>
            <a:ln w="9525">
              <a:solidFill>
                <a:srgbClr val="50A29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en-SE" sz="1800" err="1">
                <a:solidFill>
                  <a:schemeClr val="bg1"/>
                </a:solidFill>
              </a:endParaRPr>
            </a:p>
          </p:txBody>
        </p:sp>
      </p:grpSp>
    </p:spTree>
    <p:extLst>
      <p:ext uri="{BB962C8B-B14F-4D97-AF65-F5344CB8AC3E}">
        <p14:creationId xmlns:p14="http://schemas.microsoft.com/office/powerpoint/2010/main" val="189803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text 9">
            <a:extLst>
              <a:ext uri="{FF2B5EF4-FFF2-40B4-BE49-F238E27FC236}">
                <a16:creationId xmlns:a16="http://schemas.microsoft.com/office/drawing/2014/main" id="{75BFCCC6-670B-904A-B308-11C8C8DA2E4F}"/>
              </a:ext>
            </a:extLst>
          </p:cNvPr>
          <p:cNvSpPr>
            <a:spLocks noGrp="1"/>
          </p:cNvSpPr>
          <p:nvPr>
            <p:ph type="body" sz="quarter" idx="13"/>
          </p:nvPr>
        </p:nvSpPr>
        <p:spPr>
          <a:xfrm>
            <a:off x="631371" y="2355002"/>
            <a:ext cx="3206979" cy="4077388"/>
          </a:xfrm>
        </p:spPr>
        <p:txBody>
          <a:bodyPr/>
          <a:lstStyle/>
          <a:p>
            <a:pPr marL="0" indent="0">
              <a:spcBef>
                <a:spcPts val="200"/>
              </a:spcBef>
              <a:buNone/>
            </a:pPr>
            <a:r>
              <a:rPr lang="en-GB" sz="1400" b="1"/>
              <a:t>Preparations</a:t>
            </a:r>
          </a:p>
          <a:p>
            <a:pPr marL="0" indent="0">
              <a:spcBef>
                <a:spcPts val="200"/>
              </a:spcBef>
              <a:buNone/>
            </a:pPr>
            <a:r>
              <a:rPr lang="en-US" sz="1400"/>
              <a:t>Choose the statements you want to use for the exercise (or use them all, if you prefer).</a:t>
            </a:r>
          </a:p>
          <a:p>
            <a:pPr marL="0" indent="0">
              <a:spcBef>
                <a:spcPts val="200"/>
              </a:spcBef>
              <a:buNone/>
            </a:pPr>
            <a:endParaRPr lang="en-GB" sz="1400"/>
          </a:p>
          <a:p>
            <a:pPr marL="0" indent="0">
              <a:spcBef>
                <a:spcPts val="200"/>
              </a:spcBef>
              <a:buNone/>
            </a:pPr>
            <a:r>
              <a:rPr lang="en-US" sz="1400"/>
              <a:t>Translate or adapt them as needed.</a:t>
            </a:r>
          </a:p>
          <a:p>
            <a:pPr marL="0" indent="0">
              <a:spcBef>
                <a:spcPts val="200"/>
              </a:spcBef>
              <a:buNone/>
            </a:pPr>
            <a:endParaRPr lang="en-GB" sz="1400"/>
          </a:p>
          <a:p>
            <a:pPr marL="0" indent="0">
              <a:spcBef>
                <a:spcPts val="200"/>
              </a:spcBef>
              <a:buNone/>
            </a:pPr>
            <a:r>
              <a:rPr lang="en-US" sz="1400"/>
              <a:t>Make sure you have a room with enough space for all participants.</a:t>
            </a:r>
          </a:p>
          <a:p>
            <a:pPr marL="0" indent="0">
              <a:spcBef>
                <a:spcPts val="200"/>
              </a:spcBef>
              <a:buNone/>
            </a:pPr>
            <a:endParaRPr lang="en-GB" sz="1400"/>
          </a:p>
          <a:p>
            <a:pPr marL="0" indent="0">
              <a:spcBef>
                <a:spcPts val="200"/>
              </a:spcBef>
              <a:buNone/>
            </a:pPr>
            <a:r>
              <a:rPr lang="en-US" sz="1400"/>
              <a:t>Display the statements on a screen.</a:t>
            </a:r>
            <a:endParaRPr lang="en-GB" sz="1200"/>
          </a:p>
          <a:p>
            <a:pPr marL="0" indent="0">
              <a:buNone/>
            </a:pPr>
            <a:endParaRPr lang="en-GB" sz="1200"/>
          </a:p>
          <a:p>
            <a:pPr marL="0" indent="0">
              <a:buNone/>
            </a:pPr>
            <a:endParaRPr lang="en-GB" sz="1200"/>
          </a:p>
        </p:txBody>
      </p:sp>
      <p:sp>
        <p:nvSpPr>
          <p:cNvPr id="9" name="Rubrik 8">
            <a:extLst>
              <a:ext uri="{FF2B5EF4-FFF2-40B4-BE49-F238E27FC236}">
                <a16:creationId xmlns:a16="http://schemas.microsoft.com/office/drawing/2014/main" id="{85B70A1F-51E5-6248-BEC2-693F2DA6DA2B}"/>
              </a:ext>
            </a:extLst>
          </p:cNvPr>
          <p:cNvSpPr>
            <a:spLocks noGrp="1"/>
          </p:cNvSpPr>
          <p:nvPr>
            <p:ph type="title"/>
          </p:nvPr>
        </p:nvSpPr>
        <p:spPr/>
        <p:txBody>
          <a:bodyPr/>
          <a:lstStyle/>
          <a:p>
            <a:r>
              <a:rPr lang="en-GB"/>
              <a:t>How to carry out the exercise</a:t>
            </a:r>
          </a:p>
        </p:txBody>
      </p:sp>
      <p:sp>
        <p:nvSpPr>
          <p:cNvPr id="12" name="Platshållare för text 9">
            <a:extLst>
              <a:ext uri="{FF2B5EF4-FFF2-40B4-BE49-F238E27FC236}">
                <a16:creationId xmlns:a16="http://schemas.microsoft.com/office/drawing/2014/main" id="{0E69EAE1-1F86-C846-A397-50AD2D9BCF16}"/>
              </a:ext>
            </a:extLst>
          </p:cNvPr>
          <p:cNvSpPr txBox="1">
            <a:spLocks/>
          </p:cNvSpPr>
          <p:nvPr/>
        </p:nvSpPr>
        <p:spPr>
          <a:xfrm>
            <a:off x="4526365" y="2355002"/>
            <a:ext cx="6898870" cy="4077388"/>
          </a:xfrm>
          <a:prstGeom prst="rect">
            <a:avLst/>
          </a:prstGeom>
        </p:spPr>
        <p:txBody>
          <a:bodyPr vert="horz" lIns="0" tIns="45720" rIns="91440" bIns="45720" rtlCol="0">
            <a:noAutofit/>
          </a:bodyPr>
          <a:lstStyle>
            <a:lvl1pPr marL="152400" indent="-152400" algn="l" defTabSz="967710" rtl="0" eaLnBrk="1" fontAlgn="base" latinLnBrk="0" hangingPunct="1">
              <a:lnSpc>
                <a:spcPct val="114000"/>
              </a:lnSpc>
              <a:spcBef>
                <a:spcPts val="952"/>
              </a:spcBef>
              <a:spcAft>
                <a:spcPts val="0"/>
              </a:spcAft>
              <a:buClr>
                <a:schemeClr val="accent1"/>
              </a:buClr>
              <a:buFont typeface="Arial" panose="020B0604020202020204" pitchFamily="34" charset="0"/>
              <a:buChar char="•"/>
              <a:defRPr lang="en-US" sz="1400" kern="1200" smtClean="0">
                <a:solidFill>
                  <a:schemeClr val="tx1"/>
                </a:solidFill>
                <a:latin typeface="+mn-lt"/>
                <a:ea typeface="Volvo Broad Pro" panose="02000606020000020004" pitchFamily="50" charset="0"/>
                <a:cs typeface="+mn-cs"/>
              </a:defRPr>
            </a:lvl1pPr>
            <a:lvl2pPr marL="328613" indent="-16510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2pPr>
            <a:lvl3pPr marL="466725" indent="-127000" algn="l" defTabSz="967710" rtl="0" eaLnBrk="1" fontAlgn="base" latinLnBrk="0" hangingPunct="1">
              <a:lnSpc>
                <a:spcPct val="114000"/>
              </a:lnSpc>
              <a:spcBef>
                <a:spcPts val="952"/>
              </a:spcBef>
              <a:spcAft>
                <a:spcPts val="0"/>
              </a:spcAft>
              <a:buClr>
                <a:schemeClr val="accent1"/>
              </a:buClr>
              <a:buSzPct val="90000"/>
              <a:buFont typeface="Arial" panose="020B0604020202020204" pitchFamily="34" charset="0"/>
              <a:buChar char="•"/>
              <a:defRPr lang="en-US" sz="1200" kern="1200" smtClean="0">
                <a:solidFill>
                  <a:schemeClr val="tx1"/>
                </a:solidFill>
                <a:latin typeface="+mn-lt"/>
                <a:ea typeface="Volvo Broad Pro" panose="02000606020000020004" pitchFamily="50" charset="0"/>
                <a:cs typeface="+mn-cs"/>
              </a:defRPr>
            </a:lvl3pPr>
            <a:lvl4pPr marL="598488" indent="-134938"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4pPr>
            <a:lvl5pPr marL="730250" indent="-123825"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200" kern="1200">
                <a:solidFill>
                  <a:schemeClr val="tx1"/>
                </a:solidFill>
                <a:latin typeface="+mn-lt"/>
                <a:ea typeface="Volvo Broad Pro" panose="02000606020000020004" pitchFamily="50" charset="0"/>
                <a:cs typeface="+mn-cs"/>
              </a:defRPr>
            </a:lvl5pPr>
            <a:lvl6pPr marL="2661201"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6pPr>
            <a:lvl7pPr marL="3145056"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7pPr>
            <a:lvl8pPr marL="3628911"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8pPr>
            <a:lvl9pPr marL="4112765" indent="-241927" algn="l" defTabSz="967710" rtl="0" eaLnBrk="1" latinLnBrk="0" hangingPunct="1">
              <a:spcBef>
                <a:spcPct val="20000"/>
              </a:spcBef>
              <a:buFont typeface="Volvo Novum" panose="020B0503040502060204" pitchFamily="34" charset="0"/>
              <a:buChar char="•"/>
              <a:defRPr sz="2117" kern="1200">
                <a:solidFill>
                  <a:schemeClr val="tx1"/>
                </a:solidFill>
                <a:latin typeface="+mn-lt"/>
                <a:ea typeface="+mn-ea"/>
                <a:cs typeface="+mn-cs"/>
              </a:defRPr>
            </a:lvl9pPr>
          </a:lstStyle>
          <a:p>
            <a:pPr marL="0" indent="0">
              <a:spcBef>
                <a:spcPts val="200"/>
              </a:spcBef>
              <a:buNone/>
            </a:pPr>
            <a:r>
              <a:rPr lang="en-GB" b="1"/>
              <a:t>Exercise</a:t>
            </a:r>
          </a:p>
          <a:p>
            <a:pPr marL="0" indent="0">
              <a:spcBef>
                <a:spcPts val="200"/>
              </a:spcBef>
              <a:buNone/>
            </a:pPr>
            <a:r>
              <a:rPr lang="en-US"/>
              <a:t>Ask the participants to stand in the middle of the room, read both statements, and then choose a side by walking to the corresponding wall. Let them know they should be prepared to explain and defend their choice.</a:t>
            </a:r>
          </a:p>
          <a:p>
            <a:pPr marL="0" indent="0">
              <a:spcBef>
                <a:spcPts val="200"/>
              </a:spcBef>
              <a:buNone/>
            </a:pPr>
            <a:endParaRPr lang="en-US"/>
          </a:p>
          <a:p>
            <a:pPr marL="0" indent="0">
              <a:spcBef>
                <a:spcPts val="200"/>
              </a:spcBef>
              <a:buNone/>
            </a:pPr>
            <a:r>
              <a:rPr lang="en-US"/>
              <a:t>Invite participants from both sides to speak and argue for their position. Tell them they are free to change sides at any time if they are persuaded by others’ arguments.</a:t>
            </a:r>
          </a:p>
          <a:p>
            <a:pPr marL="0" indent="0">
              <a:spcBef>
                <a:spcPts val="200"/>
              </a:spcBef>
              <a:buNone/>
            </a:pPr>
            <a:r>
              <a:rPr lang="en-US"/>
              <a:t>If no one chooses one of the statements, you as the moderator should stand on that side yourself and argue for it or encourage participants to consider switching. You can also ask whether the other side is “completely wrong” and why.</a:t>
            </a:r>
          </a:p>
          <a:p>
            <a:pPr marL="0" indent="0">
              <a:spcBef>
                <a:spcPts val="200"/>
              </a:spcBef>
              <a:buNone/>
            </a:pPr>
            <a:endParaRPr lang="en-US"/>
          </a:p>
          <a:p>
            <a:pPr marL="0" indent="0">
              <a:spcBef>
                <a:spcPts val="200"/>
              </a:spcBef>
              <a:buNone/>
            </a:pPr>
            <a:r>
              <a:rPr lang="en-US"/>
              <a:t>After a few minutes, present two new, opposing statements and repeat the process. After the final round, briefly summarize the exercise and conclude by stressing that these statements are not absolute or exact opposites, but starting points for reflection and discussion.</a:t>
            </a:r>
            <a:endParaRPr lang="en-GB"/>
          </a:p>
          <a:p>
            <a:pPr marL="0" indent="0">
              <a:buNone/>
            </a:pPr>
            <a:endParaRPr lang="en-GB"/>
          </a:p>
          <a:p>
            <a:pPr marL="0" indent="0">
              <a:buNone/>
            </a:pPr>
            <a:endParaRPr lang="en-GB"/>
          </a:p>
        </p:txBody>
      </p:sp>
      <p:cxnSp>
        <p:nvCxnSpPr>
          <p:cNvPr id="11" name="Straight Connector 10">
            <a:extLst>
              <a:ext uri="{FF2B5EF4-FFF2-40B4-BE49-F238E27FC236}">
                <a16:creationId xmlns:a16="http://schemas.microsoft.com/office/drawing/2014/main" id="{D95297E9-96E5-5056-F68F-4C85FD1A5A28}"/>
              </a:ext>
            </a:extLst>
          </p:cNvPr>
          <p:cNvCxnSpPr>
            <a:cxnSpLocks/>
          </p:cNvCxnSpPr>
          <p:nvPr/>
        </p:nvCxnSpPr>
        <p:spPr>
          <a:xfrm>
            <a:off x="4140900" y="2457450"/>
            <a:ext cx="0" cy="3603485"/>
          </a:xfrm>
          <a:prstGeom prst="line">
            <a:avLst/>
          </a:prstGeom>
          <a:ln w="9525">
            <a:solidFill>
              <a:srgbClr val="888B8D"/>
            </a:solidFill>
            <a:headEnd type="none" w="med" len="med"/>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D32DB18C-6503-14D1-F7F4-84D709998C2F}"/>
              </a:ext>
            </a:extLst>
          </p:cNvPr>
          <p:cNvGrpSpPr/>
          <p:nvPr/>
        </p:nvGrpSpPr>
        <p:grpSpPr>
          <a:xfrm>
            <a:off x="780413" y="1665392"/>
            <a:ext cx="2858938" cy="493200"/>
            <a:chOff x="673797" y="1691235"/>
            <a:chExt cx="2720462" cy="493200"/>
          </a:xfrm>
        </p:grpSpPr>
        <p:sp>
          <p:nvSpPr>
            <p:cNvPr id="6" name="Oval 5">
              <a:extLst>
                <a:ext uri="{FF2B5EF4-FFF2-40B4-BE49-F238E27FC236}">
                  <a16:creationId xmlns:a16="http://schemas.microsoft.com/office/drawing/2014/main" id="{4AE1D02D-3789-C0A8-367A-5B04477B43D9}"/>
                </a:ext>
              </a:extLst>
            </p:cNvPr>
            <p:cNvSpPr/>
            <p:nvPr/>
          </p:nvSpPr>
          <p:spPr>
            <a:xfrm>
              <a:off x="775986" y="1808917"/>
              <a:ext cx="238525" cy="252000"/>
            </a:xfrm>
            <a:prstGeom prst="ellipse">
              <a:avLst/>
            </a:prstGeom>
            <a:solidFill>
              <a:srgbClr val="50A29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r>
                <a:rPr lang="en-SE" sz="1600">
                  <a:solidFill>
                    <a:schemeClr val="bg1"/>
                  </a:solidFill>
                </a:rPr>
                <a:t>!</a:t>
              </a:r>
            </a:p>
          </p:txBody>
        </p:sp>
        <p:sp>
          <p:nvSpPr>
            <p:cNvPr id="7" name="TextBox 6">
              <a:extLst>
                <a:ext uri="{FF2B5EF4-FFF2-40B4-BE49-F238E27FC236}">
                  <a16:creationId xmlns:a16="http://schemas.microsoft.com/office/drawing/2014/main" id="{6EDE628A-7AF9-D331-5DF7-E81AA9992C22}"/>
                </a:ext>
              </a:extLst>
            </p:cNvPr>
            <p:cNvSpPr txBox="1"/>
            <p:nvPr/>
          </p:nvSpPr>
          <p:spPr>
            <a:xfrm>
              <a:off x="1116700" y="1719217"/>
              <a:ext cx="2202928" cy="431400"/>
            </a:xfrm>
            <a:prstGeom prst="rect">
              <a:avLst/>
            </a:prstGeom>
            <a:noFill/>
          </p:spPr>
          <p:txBody>
            <a:bodyPr wrap="square" rtlCol="0">
              <a:spAutoFit/>
            </a:bodyPr>
            <a:lstStyle/>
            <a:p>
              <a:pPr algn="l">
                <a:lnSpc>
                  <a:spcPct val="114000"/>
                </a:lnSpc>
              </a:pPr>
              <a:r>
                <a:rPr lang="en-SE" sz="1000" i="1">
                  <a:latin typeface="Volvo Novum 3.1" pitchFamily="2" charset="0"/>
                  <a:cs typeface="Volvo Novum 3.1" pitchFamily="2" charset="0"/>
                </a:rPr>
                <a:t>Instruction</a:t>
              </a:r>
              <a:r>
                <a:rPr lang="sv-SE" sz="1000" i="1">
                  <a:latin typeface="Volvo Novum 3.1" pitchFamily="2" charset="0"/>
                  <a:cs typeface="Volvo Novum 3.1" pitchFamily="2" charset="0"/>
                </a:rPr>
                <a:t>s</a:t>
              </a:r>
              <a:r>
                <a:rPr lang="en-SE" sz="1000" i="1">
                  <a:latin typeface="Volvo Novum 3.1" pitchFamily="2" charset="0"/>
                  <a:cs typeface="Volvo Novum 3.1" pitchFamily="2" charset="0"/>
                </a:rPr>
                <a:t> page.</a:t>
              </a:r>
            </a:p>
            <a:p>
              <a:pPr algn="l">
                <a:lnSpc>
                  <a:spcPct val="114000"/>
                </a:lnSpc>
              </a:pPr>
              <a:r>
                <a:rPr lang="sv-SE" sz="1000" i="1">
                  <a:latin typeface="Volvo Novum 3.1" pitchFamily="2" charset="0"/>
                  <a:cs typeface="Volvo Novum 3.1" pitchFamily="2" charset="0"/>
                </a:rPr>
                <a:t>Please r</a:t>
              </a:r>
              <a:r>
                <a:rPr lang="en-SE" sz="1000" i="1">
                  <a:latin typeface="Volvo Novum 3.1" pitchFamily="2" charset="0"/>
                  <a:cs typeface="Volvo Novum 3.1" pitchFamily="2" charset="0"/>
                </a:rPr>
                <a:t>emove before presentation.</a:t>
              </a:r>
            </a:p>
          </p:txBody>
        </p:sp>
        <p:sp>
          <p:nvSpPr>
            <p:cNvPr id="8" name="Rectangle 7">
              <a:extLst>
                <a:ext uri="{FF2B5EF4-FFF2-40B4-BE49-F238E27FC236}">
                  <a16:creationId xmlns:a16="http://schemas.microsoft.com/office/drawing/2014/main" id="{F2BD9C84-8354-CEA4-9D05-E52003E8E19C}"/>
                </a:ext>
              </a:extLst>
            </p:cNvPr>
            <p:cNvSpPr/>
            <p:nvPr/>
          </p:nvSpPr>
          <p:spPr>
            <a:xfrm>
              <a:off x="673797" y="1691235"/>
              <a:ext cx="2720462" cy="493200"/>
            </a:xfrm>
            <a:prstGeom prst="rect">
              <a:avLst/>
            </a:prstGeom>
            <a:noFill/>
            <a:ln w="9525">
              <a:solidFill>
                <a:srgbClr val="50A29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en-SE" sz="1800" err="1">
                <a:solidFill>
                  <a:schemeClr val="bg1"/>
                </a:solidFill>
              </a:endParaRPr>
            </a:p>
          </p:txBody>
        </p:sp>
      </p:grpSp>
    </p:spTree>
    <p:extLst>
      <p:ext uri="{BB962C8B-B14F-4D97-AF65-F5344CB8AC3E}">
        <p14:creationId xmlns:p14="http://schemas.microsoft.com/office/powerpoint/2010/main" val="258190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3A5B7B3-1837-3973-6819-543631E44725}"/>
              </a:ext>
            </a:extLst>
          </p:cNvPr>
          <p:cNvSpPr>
            <a:spLocks noGrp="1"/>
          </p:cNvSpPr>
          <p:nvPr>
            <p:ph type="body" sz="quarter" idx="16"/>
          </p:nvPr>
        </p:nvSpPr>
        <p:spPr/>
        <p:txBody>
          <a:bodyPr/>
          <a:lstStyle/>
          <a:p>
            <a:endParaRPr lang="en-SE"/>
          </a:p>
        </p:txBody>
      </p:sp>
      <p:grpSp>
        <p:nvGrpSpPr>
          <p:cNvPr id="11" name="Grupp 2">
            <a:extLst>
              <a:ext uri="{FF2B5EF4-FFF2-40B4-BE49-F238E27FC236}">
                <a16:creationId xmlns:a16="http://schemas.microsoft.com/office/drawing/2014/main" id="{5C0CB2D8-897E-B6FE-BAB1-B895DCE30988}"/>
              </a:ext>
            </a:extLst>
          </p:cNvPr>
          <p:cNvGrpSpPr/>
          <p:nvPr/>
        </p:nvGrpSpPr>
        <p:grpSpPr>
          <a:xfrm>
            <a:off x="2752094" y="1089025"/>
            <a:ext cx="6687812" cy="4810171"/>
            <a:chOff x="2191145" y="709533"/>
            <a:chExt cx="7597348" cy="5464350"/>
          </a:xfrm>
        </p:grpSpPr>
        <p:sp>
          <p:nvSpPr>
            <p:cNvPr id="12" name="Parallellogram 20">
              <a:extLst>
                <a:ext uri="{FF2B5EF4-FFF2-40B4-BE49-F238E27FC236}">
                  <a16:creationId xmlns:a16="http://schemas.microsoft.com/office/drawing/2014/main" id="{9134A256-C227-5B28-49DA-9678AAD7598A}"/>
                </a:ext>
              </a:extLst>
            </p:cNvPr>
            <p:cNvSpPr/>
            <p:nvPr/>
          </p:nvSpPr>
          <p:spPr>
            <a:xfrm>
              <a:off x="3906982" y="3290538"/>
              <a:ext cx="4165673" cy="300387"/>
            </a:xfrm>
            <a:prstGeom prst="parallelogram">
              <a:avLst>
                <a:gd name="adj" fmla="val 161667"/>
              </a:avLst>
            </a:prstGeom>
            <a:solidFill>
              <a:srgbClr val="1E66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a:solidFill>
                  <a:schemeClr val="bg1"/>
                </a:solidFill>
              </a:endParaRPr>
            </a:p>
          </p:txBody>
        </p:sp>
        <p:sp>
          <p:nvSpPr>
            <p:cNvPr id="13" name="Höger 21">
              <a:extLst>
                <a:ext uri="{FF2B5EF4-FFF2-40B4-BE49-F238E27FC236}">
                  <a16:creationId xmlns:a16="http://schemas.microsoft.com/office/drawing/2014/main" id="{5ACC5165-814E-5F8E-7E41-06E00B16E68D}"/>
                </a:ext>
              </a:extLst>
            </p:cNvPr>
            <p:cNvSpPr/>
            <p:nvPr/>
          </p:nvSpPr>
          <p:spPr>
            <a:xfrm>
              <a:off x="3906983" y="3066870"/>
              <a:ext cx="5881510" cy="3107013"/>
            </a:xfrm>
            <a:prstGeom prst="rightArrow">
              <a:avLst>
                <a:gd name="adj1" fmla="val 66750"/>
                <a:gd name="adj2" fmla="val 46539"/>
              </a:avLst>
            </a:prstGeom>
            <a:solidFill>
              <a:srgbClr val="50A29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14" name="Höger 14">
              <a:extLst>
                <a:ext uri="{FF2B5EF4-FFF2-40B4-BE49-F238E27FC236}">
                  <a16:creationId xmlns:a16="http://schemas.microsoft.com/office/drawing/2014/main" id="{3069455E-6F79-F718-348E-230D4C496037}"/>
                </a:ext>
              </a:extLst>
            </p:cNvPr>
            <p:cNvSpPr/>
            <p:nvPr/>
          </p:nvSpPr>
          <p:spPr>
            <a:xfrm rot="10800000">
              <a:off x="2191145" y="709533"/>
              <a:ext cx="5881510" cy="3107013"/>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a:solidFill>
                  <a:schemeClr val="bg1"/>
                </a:solidFill>
              </a:endParaRPr>
            </a:p>
          </p:txBody>
        </p:sp>
      </p:grpSp>
      <p:sp>
        <p:nvSpPr>
          <p:cNvPr id="15" name="textruta 15">
            <a:extLst>
              <a:ext uri="{FF2B5EF4-FFF2-40B4-BE49-F238E27FC236}">
                <a16:creationId xmlns:a16="http://schemas.microsoft.com/office/drawing/2014/main" id="{2E10194A-61D1-C53F-CBCE-5FAFF0BC928F}"/>
              </a:ext>
            </a:extLst>
          </p:cNvPr>
          <p:cNvSpPr txBox="1"/>
          <p:nvPr/>
        </p:nvSpPr>
        <p:spPr>
          <a:xfrm>
            <a:off x="4337054" y="2188560"/>
            <a:ext cx="2706190" cy="848950"/>
          </a:xfrm>
          <a:prstGeom prst="rect">
            <a:avLst/>
          </a:prstGeom>
          <a:noFill/>
        </p:spPr>
        <p:txBody>
          <a:bodyPr wrap="none" rtlCol="0">
            <a:spAutoFit/>
          </a:bodyPr>
          <a:lstStyle/>
          <a:p>
            <a:pPr algn="ctr">
              <a:lnSpc>
                <a:spcPts val="5900"/>
              </a:lnSpc>
            </a:pPr>
            <a:r>
              <a:rPr lang="en-GB" sz="7200" spc="700">
                <a:latin typeface="Volvo Broad Spread" pitchFamily="50" charset="0"/>
                <a:cs typeface="Arial" panose="020B0604020202020204" pitchFamily="34" charset="0"/>
              </a:rPr>
              <a:t>Trench</a:t>
            </a:r>
          </a:p>
        </p:txBody>
      </p:sp>
      <p:sp>
        <p:nvSpPr>
          <p:cNvPr id="16" name="textruta 19">
            <a:extLst>
              <a:ext uri="{FF2B5EF4-FFF2-40B4-BE49-F238E27FC236}">
                <a16:creationId xmlns:a16="http://schemas.microsoft.com/office/drawing/2014/main" id="{0C3057B6-A0B3-6DEF-064E-176BFACC5762}"/>
              </a:ext>
            </a:extLst>
          </p:cNvPr>
          <p:cNvSpPr txBox="1"/>
          <p:nvPr/>
        </p:nvSpPr>
        <p:spPr>
          <a:xfrm>
            <a:off x="5160778" y="4236281"/>
            <a:ext cx="2693366" cy="848950"/>
          </a:xfrm>
          <a:prstGeom prst="rect">
            <a:avLst/>
          </a:prstGeom>
          <a:noFill/>
        </p:spPr>
        <p:txBody>
          <a:bodyPr wrap="none" rtlCol="0">
            <a:spAutoFit/>
          </a:bodyPr>
          <a:lstStyle/>
          <a:p>
            <a:pPr algn="ctr">
              <a:lnSpc>
                <a:spcPts val="5900"/>
              </a:lnSpc>
            </a:pPr>
            <a:r>
              <a:rPr lang="en-GB" sz="7200" spc="700">
                <a:latin typeface="Volvo Broad Spread" pitchFamily="50" charset="0"/>
                <a:cs typeface="Arial" panose="020B0604020202020204" pitchFamily="34" charset="0"/>
              </a:rPr>
              <a:t>debate</a:t>
            </a:r>
          </a:p>
        </p:txBody>
      </p:sp>
    </p:spTree>
    <p:extLst>
      <p:ext uri="{BB962C8B-B14F-4D97-AF65-F5344CB8AC3E}">
        <p14:creationId xmlns:p14="http://schemas.microsoft.com/office/powerpoint/2010/main" val="201600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Höger 17">
            <a:extLst>
              <a:ext uri="{FF2B5EF4-FFF2-40B4-BE49-F238E27FC236}">
                <a16:creationId xmlns:a16="http://schemas.microsoft.com/office/drawing/2014/main" id="{9D226E05-B3F8-9646-9752-AA7AF3ED7C3B}"/>
              </a:ext>
            </a:extLst>
          </p:cNvPr>
          <p:cNvSpPr/>
          <p:nvPr/>
        </p:nvSpPr>
        <p:spPr>
          <a:xfrm rot="10800000">
            <a:off x="847912"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9" name="Rektangel 8">
            <a:extLst>
              <a:ext uri="{FF2B5EF4-FFF2-40B4-BE49-F238E27FC236}">
                <a16:creationId xmlns:a16="http://schemas.microsoft.com/office/drawing/2014/main" id="{A1185AE9-9F9D-3641-B459-2FD6D5BBC3F8}"/>
              </a:ext>
            </a:extLst>
          </p:cNvPr>
          <p:cNvSpPr/>
          <p:nvPr/>
        </p:nvSpPr>
        <p:spPr>
          <a:xfrm>
            <a:off x="1709737" y="982573"/>
            <a:ext cx="9715499" cy="98593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r>
              <a:rPr lang="en-US" sz="3200" b="1">
                <a:solidFill>
                  <a:schemeClr val="tx1"/>
                </a:solidFill>
              </a:rPr>
              <a:t>If I cross on a green light as a pedestrian and </a:t>
            </a:r>
            <a:br>
              <a:rPr lang="en-US" sz="3200" b="1">
                <a:solidFill>
                  <a:schemeClr val="tx1"/>
                </a:solidFill>
              </a:rPr>
            </a:br>
            <a:r>
              <a:rPr lang="en-US" sz="3200" b="1">
                <a:solidFill>
                  <a:schemeClr val="tx1"/>
                </a:solidFill>
              </a:rPr>
              <a:t>a truck hits me, it’s the driver’s fault.</a:t>
            </a:r>
            <a:endParaRPr lang="en-US" sz="2000" b="1">
              <a:solidFill>
                <a:schemeClr val="tx1"/>
              </a:solidFill>
            </a:endParaRPr>
          </a:p>
        </p:txBody>
      </p:sp>
      <p:sp>
        <p:nvSpPr>
          <p:cNvPr id="3" name="textruta 2">
            <a:extLst>
              <a:ext uri="{FF2B5EF4-FFF2-40B4-BE49-F238E27FC236}">
                <a16:creationId xmlns:a16="http://schemas.microsoft.com/office/drawing/2014/main" id="{5305D167-6E32-CF45-A10D-D0DE41ECFA67}"/>
              </a:ext>
            </a:extLst>
          </p:cNvPr>
          <p:cNvSpPr txBox="1"/>
          <p:nvPr/>
        </p:nvSpPr>
        <p:spPr>
          <a:xfrm>
            <a:off x="1953718" y="4039298"/>
            <a:ext cx="3385705" cy="770774"/>
          </a:xfrm>
          <a:prstGeom prst="rect">
            <a:avLst/>
          </a:prstGeom>
          <a:noFill/>
        </p:spPr>
        <p:txBody>
          <a:bodyPr wrap="square" bIns="108000" rtlCol="0" anchor="ctr" anchorCtr="0">
            <a:spAutoFit/>
          </a:bodyPr>
          <a:lstStyle/>
          <a:p>
            <a:r>
              <a:rPr lang="en-US" sz="2000"/>
              <a:t>No, I have to make sure that the driver has seen me.</a:t>
            </a:r>
          </a:p>
        </p:txBody>
      </p:sp>
      <p:sp>
        <p:nvSpPr>
          <p:cNvPr id="16" name="Höger 15">
            <a:extLst>
              <a:ext uri="{FF2B5EF4-FFF2-40B4-BE49-F238E27FC236}">
                <a16:creationId xmlns:a16="http://schemas.microsoft.com/office/drawing/2014/main" id="{3695A4FD-B7A1-BF48-B2FC-87E0FDD39D12}"/>
              </a:ext>
            </a:extLst>
          </p:cNvPr>
          <p:cNvSpPr/>
          <p:nvPr/>
        </p:nvSpPr>
        <p:spPr>
          <a:xfrm>
            <a:off x="6446751"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a:solidFill>
                <a:schemeClr val="bg1"/>
              </a:solidFill>
            </a:endParaRPr>
          </a:p>
        </p:txBody>
      </p:sp>
      <p:sp>
        <p:nvSpPr>
          <p:cNvPr id="17" name="textruta 16">
            <a:extLst>
              <a:ext uri="{FF2B5EF4-FFF2-40B4-BE49-F238E27FC236}">
                <a16:creationId xmlns:a16="http://schemas.microsoft.com/office/drawing/2014/main" id="{151BD1ED-6184-274D-8261-2E2C2B4550B8}"/>
              </a:ext>
            </a:extLst>
          </p:cNvPr>
          <p:cNvSpPr txBox="1"/>
          <p:nvPr/>
        </p:nvSpPr>
        <p:spPr>
          <a:xfrm>
            <a:off x="6747105" y="4039298"/>
            <a:ext cx="4149423" cy="770774"/>
          </a:xfrm>
          <a:prstGeom prst="rect">
            <a:avLst/>
          </a:prstGeom>
          <a:noFill/>
        </p:spPr>
        <p:txBody>
          <a:bodyPr wrap="square" bIns="108000" rtlCol="0" anchor="ctr" anchorCtr="0">
            <a:spAutoFit/>
          </a:bodyPr>
          <a:lstStyle/>
          <a:p>
            <a:r>
              <a:rPr lang="en-US" sz="2000"/>
              <a:t>Yes, since I have the right of way, the driver needs to be careful.</a:t>
            </a:r>
          </a:p>
        </p:txBody>
      </p:sp>
      <p:sp>
        <p:nvSpPr>
          <p:cNvPr id="12" name="Ellips 11">
            <a:extLst>
              <a:ext uri="{FF2B5EF4-FFF2-40B4-BE49-F238E27FC236}">
                <a16:creationId xmlns:a16="http://schemas.microsoft.com/office/drawing/2014/main" id="{1ACCCE20-2330-ED44-932B-B680A6145B23}"/>
              </a:ext>
            </a:extLst>
          </p:cNvPr>
          <p:cNvSpPr/>
          <p:nvPr/>
        </p:nvSpPr>
        <p:spPr>
          <a:xfrm>
            <a:off x="766763"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1</a:t>
            </a:r>
          </a:p>
        </p:txBody>
      </p:sp>
      <p:sp>
        <p:nvSpPr>
          <p:cNvPr id="13" name="Ellips 12">
            <a:extLst>
              <a:ext uri="{FF2B5EF4-FFF2-40B4-BE49-F238E27FC236}">
                <a16:creationId xmlns:a16="http://schemas.microsoft.com/office/drawing/2014/main" id="{3588DB52-B27C-3B48-8EBE-6F7248F02C8B}"/>
              </a:ext>
            </a:extLst>
          </p:cNvPr>
          <p:cNvSpPr/>
          <p:nvPr/>
        </p:nvSpPr>
        <p:spPr>
          <a:xfrm>
            <a:off x="10525238"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2</a:t>
            </a:r>
          </a:p>
        </p:txBody>
      </p:sp>
    </p:spTree>
    <p:extLst>
      <p:ext uri="{BB962C8B-B14F-4D97-AF65-F5344CB8AC3E}">
        <p14:creationId xmlns:p14="http://schemas.microsoft.com/office/powerpoint/2010/main" val="2673778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BD100-43CC-1DCE-7481-7631C1DF9933}"/>
            </a:ext>
          </a:extLst>
        </p:cNvPr>
        <p:cNvGrpSpPr/>
        <p:nvPr/>
      </p:nvGrpSpPr>
      <p:grpSpPr>
        <a:xfrm>
          <a:off x="0" y="0"/>
          <a:ext cx="0" cy="0"/>
          <a:chOff x="0" y="0"/>
          <a:chExt cx="0" cy="0"/>
        </a:xfrm>
      </p:grpSpPr>
      <p:sp>
        <p:nvSpPr>
          <p:cNvPr id="7" name="Höger 17">
            <a:extLst>
              <a:ext uri="{FF2B5EF4-FFF2-40B4-BE49-F238E27FC236}">
                <a16:creationId xmlns:a16="http://schemas.microsoft.com/office/drawing/2014/main" id="{EB487261-1686-4D56-83AE-61EB529EB2B8}"/>
              </a:ext>
            </a:extLst>
          </p:cNvPr>
          <p:cNvSpPr/>
          <p:nvPr/>
        </p:nvSpPr>
        <p:spPr>
          <a:xfrm rot="10800000">
            <a:off x="847912"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8" name="Höger 15">
            <a:extLst>
              <a:ext uri="{FF2B5EF4-FFF2-40B4-BE49-F238E27FC236}">
                <a16:creationId xmlns:a16="http://schemas.microsoft.com/office/drawing/2014/main" id="{4D03290D-A805-1C14-50CB-27825D956A1F}"/>
              </a:ext>
            </a:extLst>
          </p:cNvPr>
          <p:cNvSpPr/>
          <p:nvPr/>
        </p:nvSpPr>
        <p:spPr>
          <a:xfrm>
            <a:off x="6446751"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9" name="Rektangel 8">
            <a:extLst>
              <a:ext uri="{FF2B5EF4-FFF2-40B4-BE49-F238E27FC236}">
                <a16:creationId xmlns:a16="http://schemas.microsoft.com/office/drawing/2014/main" id="{FFB6F591-0863-6862-D114-E6DB3F1DA4C5}"/>
              </a:ext>
            </a:extLst>
          </p:cNvPr>
          <p:cNvSpPr/>
          <p:nvPr/>
        </p:nvSpPr>
        <p:spPr>
          <a:xfrm>
            <a:off x="1709737" y="982573"/>
            <a:ext cx="9074803" cy="98593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r>
              <a:rPr lang="en-US" sz="3200" b="1">
                <a:solidFill>
                  <a:schemeClr val="tx1"/>
                </a:solidFill>
              </a:rPr>
              <a:t>The bigger the vehicle, </a:t>
            </a:r>
            <a:br>
              <a:rPr lang="en-US" sz="3200" b="1">
                <a:solidFill>
                  <a:schemeClr val="tx1"/>
                </a:solidFill>
              </a:rPr>
            </a:br>
            <a:r>
              <a:rPr lang="en-US" sz="3200" b="1">
                <a:solidFill>
                  <a:schemeClr val="tx1"/>
                </a:solidFill>
              </a:rPr>
              <a:t>the more responsibility the driver has.</a:t>
            </a:r>
            <a:endParaRPr lang="en-US" sz="2000" b="1">
              <a:solidFill>
                <a:schemeClr val="tx1"/>
              </a:solidFill>
            </a:endParaRPr>
          </a:p>
        </p:txBody>
      </p:sp>
      <p:sp>
        <p:nvSpPr>
          <p:cNvPr id="3" name="textruta 2">
            <a:extLst>
              <a:ext uri="{FF2B5EF4-FFF2-40B4-BE49-F238E27FC236}">
                <a16:creationId xmlns:a16="http://schemas.microsoft.com/office/drawing/2014/main" id="{DEF061DF-E35B-EE34-30CB-E11177AD182A}"/>
              </a:ext>
            </a:extLst>
          </p:cNvPr>
          <p:cNvSpPr txBox="1"/>
          <p:nvPr/>
        </p:nvSpPr>
        <p:spPr>
          <a:xfrm>
            <a:off x="1953718" y="4039200"/>
            <a:ext cx="3385705" cy="770774"/>
          </a:xfrm>
          <a:prstGeom prst="rect">
            <a:avLst/>
          </a:prstGeom>
          <a:noFill/>
        </p:spPr>
        <p:txBody>
          <a:bodyPr wrap="square" bIns="108000" rtlCol="0" anchor="ctr" anchorCtr="0">
            <a:spAutoFit/>
          </a:bodyPr>
          <a:lstStyle/>
          <a:p>
            <a:r>
              <a:rPr lang="en-US" sz="2000"/>
              <a:t>No, all road users share the responsibility equally.</a:t>
            </a:r>
          </a:p>
        </p:txBody>
      </p:sp>
      <p:sp>
        <p:nvSpPr>
          <p:cNvPr id="17" name="textruta 16">
            <a:extLst>
              <a:ext uri="{FF2B5EF4-FFF2-40B4-BE49-F238E27FC236}">
                <a16:creationId xmlns:a16="http://schemas.microsoft.com/office/drawing/2014/main" id="{BD481AC1-7D5C-AEF6-905B-F26960D93EDF}"/>
              </a:ext>
            </a:extLst>
          </p:cNvPr>
          <p:cNvSpPr txBox="1"/>
          <p:nvPr/>
        </p:nvSpPr>
        <p:spPr>
          <a:xfrm>
            <a:off x="6747105" y="4039200"/>
            <a:ext cx="3491177" cy="770774"/>
          </a:xfrm>
          <a:prstGeom prst="rect">
            <a:avLst/>
          </a:prstGeom>
          <a:noFill/>
        </p:spPr>
        <p:txBody>
          <a:bodyPr wrap="square" bIns="108000" rtlCol="0" anchor="ctr" anchorCtr="0">
            <a:spAutoFit/>
          </a:bodyPr>
          <a:lstStyle/>
          <a:p>
            <a:r>
              <a:rPr lang="en-US" sz="2000"/>
              <a:t>Yes, bigger trucks mean higher standards for drivers.</a:t>
            </a:r>
          </a:p>
        </p:txBody>
      </p:sp>
      <p:sp>
        <p:nvSpPr>
          <p:cNvPr id="10" name="Ellips 11">
            <a:extLst>
              <a:ext uri="{FF2B5EF4-FFF2-40B4-BE49-F238E27FC236}">
                <a16:creationId xmlns:a16="http://schemas.microsoft.com/office/drawing/2014/main" id="{3C1C8958-81B7-2C96-FD19-B3D02B135153}"/>
              </a:ext>
            </a:extLst>
          </p:cNvPr>
          <p:cNvSpPr/>
          <p:nvPr/>
        </p:nvSpPr>
        <p:spPr>
          <a:xfrm>
            <a:off x="766763"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1</a:t>
            </a:r>
          </a:p>
        </p:txBody>
      </p:sp>
      <p:sp>
        <p:nvSpPr>
          <p:cNvPr id="11" name="Ellips 12">
            <a:extLst>
              <a:ext uri="{FF2B5EF4-FFF2-40B4-BE49-F238E27FC236}">
                <a16:creationId xmlns:a16="http://schemas.microsoft.com/office/drawing/2014/main" id="{95A7F9DD-0F12-9F22-D546-251CA44939FA}"/>
              </a:ext>
            </a:extLst>
          </p:cNvPr>
          <p:cNvSpPr/>
          <p:nvPr/>
        </p:nvSpPr>
        <p:spPr>
          <a:xfrm>
            <a:off x="10525238"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2</a:t>
            </a:r>
          </a:p>
        </p:txBody>
      </p:sp>
    </p:spTree>
    <p:extLst>
      <p:ext uri="{BB962C8B-B14F-4D97-AF65-F5344CB8AC3E}">
        <p14:creationId xmlns:p14="http://schemas.microsoft.com/office/powerpoint/2010/main" val="2746689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17462-D838-31A4-F266-3B7874668F4F}"/>
            </a:ext>
          </a:extLst>
        </p:cNvPr>
        <p:cNvGrpSpPr/>
        <p:nvPr/>
      </p:nvGrpSpPr>
      <p:grpSpPr>
        <a:xfrm>
          <a:off x="0" y="0"/>
          <a:ext cx="0" cy="0"/>
          <a:chOff x="0" y="0"/>
          <a:chExt cx="0" cy="0"/>
        </a:xfrm>
      </p:grpSpPr>
      <p:sp>
        <p:nvSpPr>
          <p:cNvPr id="5" name="Höger 17">
            <a:extLst>
              <a:ext uri="{FF2B5EF4-FFF2-40B4-BE49-F238E27FC236}">
                <a16:creationId xmlns:a16="http://schemas.microsoft.com/office/drawing/2014/main" id="{BDD63628-0722-4C67-948D-57CCA0EB610C}"/>
              </a:ext>
            </a:extLst>
          </p:cNvPr>
          <p:cNvSpPr/>
          <p:nvPr/>
        </p:nvSpPr>
        <p:spPr>
          <a:xfrm rot="10800000">
            <a:off x="847912"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6" name="Höger 15">
            <a:extLst>
              <a:ext uri="{FF2B5EF4-FFF2-40B4-BE49-F238E27FC236}">
                <a16:creationId xmlns:a16="http://schemas.microsoft.com/office/drawing/2014/main" id="{1A43BC29-E42F-8023-FEAA-345A7F1CA221}"/>
              </a:ext>
            </a:extLst>
          </p:cNvPr>
          <p:cNvSpPr/>
          <p:nvPr/>
        </p:nvSpPr>
        <p:spPr>
          <a:xfrm>
            <a:off x="6446751"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9" name="Rektangel 8">
            <a:extLst>
              <a:ext uri="{FF2B5EF4-FFF2-40B4-BE49-F238E27FC236}">
                <a16:creationId xmlns:a16="http://schemas.microsoft.com/office/drawing/2014/main" id="{AF42BBCE-6FB6-51A2-8292-B76232D685C7}"/>
              </a:ext>
            </a:extLst>
          </p:cNvPr>
          <p:cNvSpPr/>
          <p:nvPr/>
        </p:nvSpPr>
        <p:spPr>
          <a:xfrm>
            <a:off x="766762" y="982573"/>
            <a:ext cx="10658475" cy="98593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r>
              <a:rPr lang="en-US" sz="3200" b="1">
                <a:solidFill>
                  <a:schemeClr val="tx1"/>
                </a:solidFill>
              </a:rPr>
              <a:t>If you’re walking or cycling while using your phone </a:t>
            </a:r>
            <a:br>
              <a:rPr lang="en-US" sz="3200" b="1">
                <a:solidFill>
                  <a:schemeClr val="tx1"/>
                </a:solidFill>
              </a:rPr>
            </a:br>
            <a:r>
              <a:rPr lang="en-US" sz="3200" b="1">
                <a:solidFill>
                  <a:schemeClr val="tx1"/>
                </a:solidFill>
              </a:rPr>
              <a:t>and get into an accident, you’re responsible.</a:t>
            </a:r>
          </a:p>
        </p:txBody>
      </p:sp>
      <p:sp>
        <p:nvSpPr>
          <p:cNvPr id="3" name="textruta 2">
            <a:extLst>
              <a:ext uri="{FF2B5EF4-FFF2-40B4-BE49-F238E27FC236}">
                <a16:creationId xmlns:a16="http://schemas.microsoft.com/office/drawing/2014/main" id="{575252B2-39E0-5F11-D27C-390CA913643F}"/>
              </a:ext>
            </a:extLst>
          </p:cNvPr>
          <p:cNvSpPr txBox="1"/>
          <p:nvPr/>
        </p:nvSpPr>
        <p:spPr>
          <a:xfrm>
            <a:off x="1953718" y="3882681"/>
            <a:ext cx="3385705" cy="1078551"/>
          </a:xfrm>
          <a:prstGeom prst="rect">
            <a:avLst/>
          </a:prstGeom>
          <a:noFill/>
        </p:spPr>
        <p:txBody>
          <a:bodyPr wrap="square" bIns="108000" rtlCol="0" anchor="ctr" anchorCtr="0">
            <a:spAutoFit/>
          </a:bodyPr>
          <a:lstStyle/>
          <a:p>
            <a:r>
              <a:rPr lang="en-US" sz="2000"/>
              <a:t>No, drivers have a duty to watch out for vulnerable road users.</a:t>
            </a:r>
          </a:p>
        </p:txBody>
      </p:sp>
      <p:sp>
        <p:nvSpPr>
          <p:cNvPr id="17" name="textruta 16">
            <a:extLst>
              <a:ext uri="{FF2B5EF4-FFF2-40B4-BE49-F238E27FC236}">
                <a16:creationId xmlns:a16="http://schemas.microsoft.com/office/drawing/2014/main" id="{4C451FDF-DF6D-F944-65FE-67D567F84D88}"/>
              </a:ext>
            </a:extLst>
          </p:cNvPr>
          <p:cNvSpPr txBox="1"/>
          <p:nvPr/>
        </p:nvSpPr>
        <p:spPr>
          <a:xfrm>
            <a:off x="6747105" y="3882681"/>
            <a:ext cx="3491177" cy="1078551"/>
          </a:xfrm>
          <a:prstGeom prst="rect">
            <a:avLst/>
          </a:prstGeom>
          <a:noFill/>
        </p:spPr>
        <p:txBody>
          <a:bodyPr wrap="square" bIns="108000" rtlCol="0" anchor="ctr" anchorCtr="0">
            <a:spAutoFit/>
          </a:bodyPr>
          <a:lstStyle/>
          <a:p>
            <a:r>
              <a:rPr lang="en-US" sz="2000"/>
              <a:t>Yes, you’re responsible because you weren’t paying attention.</a:t>
            </a:r>
          </a:p>
        </p:txBody>
      </p:sp>
      <p:sp>
        <p:nvSpPr>
          <p:cNvPr id="8" name="Ellips 11">
            <a:extLst>
              <a:ext uri="{FF2B5EF4-FFF2-40B4-BE49-F238E27FC236}">
                <a16:creationId xmlns:a16="http://schemas.microsoft.com/office/drawing/2014/main" id="{404C7868-9825-9F03-04E5-7AD119DE7763}"/>
              </a:ext>
            </a:extLst>
          </p:cNvPr>
          <p:cNvSpPr/>
          <p:nvPr/>
        </p:nvSpPr>
        <p:spPr>
          <a:xfrm>
            <a:off x="766763"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1</a:t>
            </a:r>
          </a:p>
        </p:txBody>
      </p:sp>
      <p:sp>
        <p:nvSpPr>
          <p:cNvPr id="11" name="Ellips 12">
            <a:extLst>
              <a:ext uri="{FF2B5EF4-FFF2-40B4-BE49-F238E27FC236}">
                <a16:creationId xmlns:a16="http://schemas.microsoft.com/office/drawing/2014/main" id="{96AA5AAD-14AC-2EFA-D44C-42EA9442AFB3}"/>
              </a:ext>
            </a:extLst>
          </p:cNvPr>
          <p:cNvSpPr/>
          <p:nvPr/>
        </p:nvSpPr>
        <p:spPr>
          <a:xfrm>
            <a:off x="10525238"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2</a:t>
            </a:r>
          </a:p>
        </p:txBody>
      </p:sp>
    </p:spTree>
    <p:extLst>
      <p:ext uri="{BB962C8B-B14F-4D97-AF65-F5344CB8AC3E}">
        <p14:creationId xmlns:p14="http://schemas.microsoft.com/office/powerpoint/2010/main" val="3247335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6B892-40AE-5F33-B414-00A531757098}"/>
            </a:ext>
          </a:extLst>
        </p:cNvPr>
        <p:cNvGrpSpPr/>
        <p:nvPr/>
      </p:nvGrpSpPr>
      <p:grpSpPr>
        <a:xfrm>
          <a:off x="0" y="0"/>
          <a:ext cx="0" cy="0"/>
          <a:chOff x="0" y="0"/>
          <a:chExt cx="0" cy="0"/>
        </a:xfrm>
      </p:grpSpPr>
      <p:sp>
        <p:nvSpPr>
          <p:cNvPr id="5" name="Höger 17">
            <a:extLst>
              <a:ext uri="{FF2B5EF4-FFF2-40B4-BE49-F238E27FC236}">
                <a16:creationId xmlns:a16="http://schemas.microsoft.com/office/drawing/2014/main" id="{2E0E2783-CF6F-C2BF-1178-FBFEC62B6045}"/>
              </a:ext>
            </a:extLst>
          </p:cNvPr>
          <p:cNvSpPr/>
          <p:nvPr/>
        </p:nvSpPr>
        <p:spPr>
          <a:xfrm rot="10800000">
            <a:off x="847912"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6" name="Höger 15">
            <a:extLst>
              <a:ext uri="{FF2B5EF4-FFF2-40B4-BE49-F238E27FC236}">
                <a16:creationId xmlns:a16="http://schemas.microsoft.com/office/drawing/2014/main" id="{6955F787-BE4E-2F40-7C26-F1720BF97957}"/>
              </a:ext>
            </a:extLst>
          </p:cNvPr>
          <p:cNvSpPr/>
          <p:nvPr/>
        </p:nvSpPr>
        <p:spPr>
          <a:xfrm>
            <a:off x="6446751"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9" name="Rektangel 8">
            <a:extLst>
              <a:ext uri="{FF2B5EF4-FFF2-40B4-BE49-F238E27FC236}">
                <a16:creationId xmlns:a16="http://schemas.microsoft.com/office/drawing/2014/main" id="{420BE8FB-A488-FC07-21C3-143EDB227BB2}"/>
              </a:ext>
            </a:extLst>
          </p:cNvPr>
          <p:cNvSpPr/>
          <p:nvPr/>
        </p:nvSpPr>
        <p:spPr>
          <a:xfrm>
            <a:off x="1709737" y="982573"/>
            <a:ext cx="9074803" cy="98593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r>
              <a:rPr lang="en-US" sz="3200" b="1">
                <a:solidFill>
                  <a:schemeClr val="tx1"/>
                </a:solidFill>
              </a:rPr>
              <a:t>It’s fair to blame truck drivers for most accidents involving vulnerable road users.</a:t>
            </a:r>
          </a:p>
        </p:txBody>
      </p:sp>
      <p:sp>
        <p:nvSpPr>
          <p:cNvPr id="3" name="textruta 2">
            <a:extLst>
              <a:ext uri="{FF2B5EF4-FFF2-40B4-BE49-F238E27FC236}">
                <a16:creationId xmlns:a16="http://schemas.microsoft.com/office/drawing/2014/main" id="{A0AFA7FE-BC2D-94F5-DB60-4CAFE7EDA1F6}"/>
              </a:ext>
            </a:extLst>
          </p:cNvPr>
          <p:cNvSpPr txBox="1"/>
          <p:nvPr/>
        </p:nvSpPr>
        <p:spPr>
          <a:xfrm>
            <a:off x="1953718" y="3882681"/>
            <a:ext cx="3385705" cy="1078551"/>
          </a:xfrm>
          <a:prstGeom prst="rect">
            <a:avLst/>
          </a:prstGeom>
          <a:noFill/>
        </p:spPr>
        <p:txBody>
          <a:bodyPr wrap="square" bIns="108000" rtlCol="0" anchor="ctr" anchorCtr="0">
            <a:spAutoFit/>
          </a:bodyPr>
          <a:lstStyle/>
          <a:p>
            <a:r>
              <a:rPr lang="en-US" sz="2000"/>
              <a:t>No, unpredictable actions by pedestrians or cyclists can also cause accidents.</a:t>
            </a:r>
          </a:p>
        </p:txBody>
      </p:sp>
      <p:sp>
        <p:nvSpPr>
          <p:cNvPr id="17" name="textruta 16">
            <a:extLst>
              <a:ext uri="{FF2B5EF4-FFF2-40B4-BE49-F238E27FC236}">
                <a16:creationId xmlns:a16="http://schemas.microsoft.com/office/drawing/2014/main" id="{53D12673-7C15-12E6-F9FB-F84CBEB6165D}"/>
              </a:ext>
            </a:extLst>
          </p:cNvPr>
          <p:cNvSpPr txBox="1"/>
          <p:nvPr/>
        </p:nvSpPr>
        <p:spPr>
          <a:xfrm>
            <a:off x="6747105" y="3882681"/>
            <a:ext cx="3714707" cy="1078551"/>
          </a:xfrm>
          <a:prstGeom prst="rect">
            <a:avLst/>
          </a:prstGeom>
          <a:noFill/>
        </p:spPr>
        <p:txBody>
          <a:bodyPr wrap="square" bIns="108000" rtlCol="0" anchor="ctr" anchorCtr="0">
            <a:spAutoFit/>
          </a:bodyPr>
          <a:lstStyle/>
          <a:p>
            <a:r>
              <a:rPr lang="en-US" sz="2000"/>
              <a:t>Yes, truck drivers are responsible for all accidents with pedestrians and cyclists.</a:t>
            </a:r>
          </a:p>
        </p:txBody>
      </p:sp>
      <p:sp>
        <p:nvSpPr>
          <p:cNvPr id="8" name="Ellips 11">
            <a:extLst>
              <a:ext uri="{FF2B5EF4-FFF2-40B4-BE49-F238E27FC236}">
                <a16:creationId xmlns:a16="http://schemas.microsoft.com/office/drawing/2014/main" id="{4132D435-2335-E28B-4AA8-C80048211997}"/>
              </a:ext>
            </a:extLst>
          </p:cNvPr>
          <p:cNvSpPr/>
          <p:nvPr/>
        </p:nvSpPr>
        <p:spPr>
          <a:xfrm>
            <a:off x="766763"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1</a:t>
            </a:r>
          </a:p>
        </p:txBody>
      </p:sp>
      <p:sp>
        <p:nvSpPr>
          <p:cNvPr id="11" name="Ellips 12">
            <a:extLst>
              <a:ext uri="{FF2B5EF4-FFF2-40B4-BE49-F238E27FC236}">
                <a16:creationId xmlns:a16="http://schemas.microsoft.com/office/drawing/2014/main" id="{C117EC57-E302-C507-4527-CBF09F4CC857}"/>
              </a:ext>
            </a:extLst>
          </p:cNvPr>
          <p:cNvSpPr/>
          <p:nvPr/>
        </p:nvSpPr>
        <p:spPr>
          <a:xfrm>
            <a:off x="10525238"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2</a:t>
            </a:r>
          </a:p>
        </p:txBody>
      </p:sp>
    </p:spTree>
    <p:extLst>
      <p:ext uri="{BB962C8B-B14F-4D97-AF65-F5344CB8AC3E}">
        <p14:creationId xmlns:p14="http://schemas.microsoft.com/office/powerpoint/2010/main" val="2369935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5878B-F992-D69F-75AA-FAD29CA5C2F8}"/>
            </a:ext>
          </a:extLst>
        </p:cNvPr>
        <p:cNvGrpSpPr/>
        <p:nvPr/>
      </p:nvGrpSpPr>
      <p:grpSpPr>
        <a:xfrm>
          <a:off x="0" y="0"/>
          <a:ext cx="0" cy="0"/>
          <a:chOff x="0" y="0"/>
          <a:chExt cx="0" cy="0"/>
        </a:xfrm>
      </p:grpSpPr>
      <p:sp>
        <p:nvSpPr>
          <p:cNvPr id="5" name="Höger 17">
            <a:extLst>
              <a:ext uri="{FF2B5EF4-FFF2-40B4-BE49-F238E27FC236}">
                <a16:creationId xmlns:a16="http://schemas.microsoft.com/office/drawing/2014/main" id="{AA0E4473-8F5F-B2B6-8215-47CEAF511A87}"/>
              </a:ext>
            </a:extLst>
          </p:cNvPr>
          <p:cNvSpPr/>
          <p:nvPr/>
        </p:nvSpPr>
        <p:spPr>
          <a:xfrm rot="10800000">
            <a:off x="847912"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6" name="Höger 15">
            <a:extLst>
              <a:ext uri="{FF2B5EF4-FFF2-40B4-BE49-F238E27FC236}">
                <a16:creationId xmlns:a16="http://schemas.microsoft.com/office/drawing/2014/main" id="{F0EAA2E9-862F-C7BF-C816-5B9B55F314AD}"/>
              </a:ext>
            </a:extLst>
          </p:cNvPr>
          <p:cNvSpPr/>
          <p:nvPr/>
        </p:nvSpPr>
        <p:spPr>
          <a:xfrm>
            <a:off x="6446751"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9" name="Rektangel 8">
            <a:extLst>
              <a:ext uri="{FF2B5EF4-FFF2-40B4-BE49-F238E27FC236}">
                <a16:creationId xmlns:a16="http://schemas.microsoft.com/office/drawing/2014/main" id="{71C11F9F-7AEA-2B78-B778-0ECB4D1CC59C}"/>
              </a:ext>
            </a:extLst>
          </p:cNvPr>
          <p:cNvSpPr/>
          <p:nvPr/>
        </p:nvSpPr>
        <p:spPr>
          <a:xfrm>
            <a:off x="1709737" y="982573"/>
            <a:ext cx="9074803" cy="98593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r>
              <a:rPr lang="en-US" sz="3200" b="1">
                <a:solidFill>
                  <a:schemeClr val="tx1"/>
                </a:solidFill>
              </a:rPr>
              <a:t>Cities should restrict trucks in certain areas </a:t>
            </a:r>
            <a:br>
              <a:rPr lang="en-US" sz="3200" b="1">
                <a:solidFill>
                  <a:schemeClr val="tx1"/>
                </a:solidFill>
              </a:rPr>
            </a:br>
            <a:r>
              <a:rPr lang="en-US" sz="3200" b="1">
                <a:solidFill>
                  <a:schemeClr val="tx1"/>
                </a:solidFill>
              </a:rPr>
              <a:t>with high pedestrian and cyclist traffic.</a:t>
            </a:r>
          </a:p>
        </p:txBody>
      </p:sp>
      <p:sp>
        <p:nvSpPr>
          <p:cNvPr id="3" name="textruta 2">
            <a:extLst>
              <a:ext uri="{FF2B5EF4-FFF2-40B4-BE49-F238E27FC236}">
                <a16:creationId xmlns:a16="http://schemas.microsoft.com/office/drawing/2014/main" id="{89550993-2EFA-8C35-6598-2DD507A470AA}"/>
              </a:ext>
            </a:extLst>
          </p:cNvPr>
          <p:cNvSpPr txBox="1"/>
          <p:nvPr/>
        </p:nvSpPr>
        <p:spPr>
          <a:xfrm>
            <a:off x="1953718" y="3885083"/>
            <a:ext cx="3385705" cy="1078551"/>
          </a:xfrm>
          <a:prstGeom prst="rect">
            <a:avLst/>
          </a:prstGeom>
          <a:noFill/>
        </p:spPr>
        <p:txBody>
          <a:bodyPr wrap="square" bIns="108000" rtlCol="0" anchor="ctr" anchorCtr="0">
            <a:spAutoFit/>
          </a:bodyPr>
          <a:lstStyle/>
          <a:p>
            <a:r>
              <a:rPr lang="en-US" sz="2000"/>
              <a:t>No, trucks are needed for deliveries, so blocking them would cause problems.</a:t>
            </a:r>
          </a:p>
        </p:txBody>
      </p:sp>
      <p:sp>
        <p:nvSpPr>
          <p:cNvPr id="17" name="textruta 16">
            <a:extLst>
              <a:ext uri="{FF2B5EF4-FFF2-40B4-BE49-F238E27FC236}">
                <a16:creationId xmlns:a16="http://schemas.microsoft.com/office/drawing/2014/main" id="{B0ED7541-7103-0684-8751-2CCDC769A05E}"/>
              </a:ext>
            </a:extLst>
          </p:cNvPr>
          <p:cNvSpPr txBox="1"/>
          <p:nvPr/>
        </p:nvSpPr>
        <p:spPr>
          <a:xfrm>
            <a:off x="6747105" y="3885083"/>
            <a:ext cx="3714707" cy="1078551"/>
          </a:xfrm>
          <a:prstGeom prst="rect">
            <a:avLst/>
          </a:prstGeom>
          <a:noFill/>
        </p:spPr>
        <p:txBody>
          <a:bodyPr wrap="square" bIns="108000" rtlCol="0" anchor="ctr" anchorCtr="0">
            <a:spAutoFit/>
          </a:bodyPr>
          <a:lstStyle/>
          <a:p>
            <a:r>
              <a:rPr lang="en-US" sz="2000"/>
              <a:t>Yes, it can prevent serious accidents and protect vulnerable road users.</a:t>
            </a:r>
          </a:p>
        </p:txBody>
      </p:sp>
      <p:sp>
        <p:nvSpPr>
          <p:cNvPr id="8" name="Ellips 11">
            <a:extLst>
              <a:ext uri="{FF2B5EF4-FFF2-40B4-BE49-F238E27FC236}">
                <a16:creationId xmlns:a16="http://schemas.microsoft.com/office/drawing/2014/main" id="{4632F6BC-4083-ABB0-7F7C-9ABFCCBCD599}"/>
              </a:ext>
            </a:extLst>
          </p:cNvPr>
          <p:cNvSpPr/>
          <p:nvPr/>
        </p:nvSpPr>
        <p:spPr>
          <a:xfrm>
            <a:off x="766763"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1</a:t>
            </a:r>
          </a:p>
        </p:txBody>
      </p:sp>
      <p:sp>
        <p:nvSpPr>
          <p:cNvPr id="11" name="Ellips 12">
            <a:extLst>
              <a:ext uri="{FF2B5EF4-FFF2-40B4-BE49-F238E27FC236}">
                <a16:creationId xmlns:a16="http://schemas.microsoft.com/office/drawing/2014/main" id="{4C8313AE-05BE-E79E-7FF5-D284C05D02C8}"/>
              </a:ext>
            </a:extLst>
          </p:cNvPr>
          <p:cNvSpPr/>
          <p:nvPr/>
        </p:nvSpPr>
        <p:spPr>
          <a:xfrm>
            <a:off x="10525238"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2</a:t>
            </a:r>
          </a:p>
        </p:txBody>
      </p:sp>
    </p:spTree>
    <p:extLst>
      <p:ext uri="{BB962C8B-B14F-4D97-AF65-F5344CB8AC3E}">
        <p14:creationId xmlns:p14="http://schemas.microsoft.com/office/powerpoint/2010/main" val="669497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3FEF7-DF04-C36C-58F5-F46188ED649F}"/>
            </a:ext>
          </a:extLst>
        </p:cNvPr>
        <p:cNvGrpSpPr/>
        <p:nvPr/>
      </p:nvGrpSpPr>
      <p:grpSpPr>
        <a:xfrm>
          <a:off x="0" y="0"/>
          <a:ext cx="0" cy="0"/>
          <a:chOff x="0" y="0"/>
          <a:chExt cx="0" cy="0"/>
        </a:xfrm>
      </p:grpSpPr>
      <p:sp>
        <p:nvSpPr>
          <p:cNvPr id="5" name="Höger 17">
            <a:extLst>
              <a:ext uri="{FF2B5EF4-FFF2-40B4-BE49-F238E27FC236}">
                <a16:creationId xmlns:a16="http://schemas.microsoft.com/office/drawing/2014/main" id="{FBEE6025-3F00-11C7-378F-6C8415C686B3}"/>
              </a:ext>
            </a:extLst>
          </p:cNvPr>
          <p:cNvSpPr/>
          <p:nvPr/>
        </p:nvSpPr>
        <p:spPr>
          <a:xfrm rot="10800000">
            <a:off x="847912"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6" name="Höger 15">
            <a:extLst>
              <a:ext uri="{FF2B5EF4-FFF2-40B4-BE49-F238E27FC236}">
                <a16:creationId xmlns:a16="http://schemas.microsoft.com/office/drawing/2014/main" id="{EF487B2F-AE50-23DC-C813-DCA3C47285D8}"/>
              </a:ext>
            </a:extLst>
          </p:cNvPr>
          <p:cNvSpPr/>
          <p:nvPr/>
        </p:nvSpPr>
        <p:spPr>
          <a:xfrm>
            <a:off x="6446751"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9" name="Rektangel 8">
            <a:extLst>
              <a:ext uri="{FF2B5EF4-FFF2-40B4-BE49-F238E27FC236}">
                <a16:creationId xmlns:a16="http://schemas.microsoft.com/office/drawing/2014/main" id="{5E4461B0-A932-124E-D8EA-4BA527B39D2F}"/>
              </a:ext>
            </a:extLst>
          </p:cNvPr>
          <p:cNvSpPr/>
          <p:nvPr/>
        </p:nvSpPr>
        <p:spPr>
          <a:xfrm>
            <a:off x="1709737" y="982573"/>
            <a:ext cx="9074803" cy="98593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r>
              <a:rPr lang="en-US" sz="3200" b="1">
                <a:solidFill>
                  <a:schemeClr val="tx1"/>
                </a:solidFill>
              </a:rPr>
              <a:t>Wearing a helmet should be mandatory </a:t>
            </a:r>
            <a:br>
              <a:rPr lang="en-US" sz="3200" b="1">
                <a:solidFill>
                  <a:schemeClr val="tx1"/>
                </a:solidFill>
              </a:rPr>
            </a:br>
            <a:r>
              <a:rPr lang="en-US" sz="3200" b="1">
                <a:solidFill>
                  <a:schemeClr val="tx1"/>
                </a:solidFill>
              </a:rPr>
              <a:t>for all cyclists.</a:t>
            </a:r>
          </a:p>
        </p:txBody>
      </p:sp>
      <p:sp>
        <p:nvSpPr>
          <p:cNvPr id="3" name="textruta 2">
            <a:extLst>
              <a:ext uri="{FF2B5EF4-FFF2-40B4-BE49-F238E27FC236}">
                <a16:creationId xmlns:a16="http://schemas.microsoft.com/office/drawing/2014/main" id="{574D019E-15BC-0B14-A5EF-D94504FD5A1D}"/>
              </a:ext>
            </a:extLst>
          </p:cNvPr>
          <p:cNvSpPr txBox="1"/>
          <p:nvPr/>
        </p:nvSpPr>
        <p:spPr>
          <a:xfrm>
            <a:off x="1953718" y="4039200"/>
            <a:ext cx="3385705" cy="756155"/>
          </a:xfrm>
          <a:prstGeom prst="rect">
            <a:avLst/>
          </a:prstGeom>
          <a:noFill/>
        </p:spPr>
        <p:txBody>
          <a:bodyPr wrap="square" bIns="108000" rtlCol="0" anchor="ctr" anchorCtr="0">
            <a:spAutoFit/>
          </a:bodyPr>
          <a:lstStyle/>
          <a:p>
            <a:r>
              <a:rPr lang="en-US" sz="2000"/>
              <a:t>No, c</a:t>
            </a:r>
            <a:r>
              <a:rPr lang="en-US"/>
              <a:t>yclists should have the freedom to choose. </a:t>
            </a:r>
            <a:endParaRPr lang="en-US" sz="2000"/>
          </a:p>
        </p:txBody>
      </p:sp>
      <p:sp>
        <p:nvSpPr>
          <p:cNvPr id="17" name="textruta 16">
            <a:extLst>
              <a:ext uri="{FF2B5EF4-FFF2-40B4-BE49-F238E27FC236}">
                <a16:creationId xmlns:a16="http://schemas.microsoft.com/office/drawing/2014/main" id="{9818C3FB-7D52-CCE2-379A-36CA9F3FF319}"/>
              </a:ext>
            </a:extLst>
          </p:cNvPr>
          <p:cNvSpPr txBox="1"/>
          <p:nvPr/>
        </p:nvSpPr>
        <p:spPr>
          <a:xfrm>
            <a:off x="6747105" y="4039200"/>
            <a:ext cx="3714707" cy="756155"/>
          </a:xfrm>
          <a:prstGeom prst="rect">
            <a:avLst/>
          </a:prstGeom>
          <a:noFill/>
        </p:spPr>
        <p:txBody>
          <a:bodyPr wrap="square" bIns="108000" rtlCol="0" anchor="ctr" anchorCtr="0">
            <a:spAutoFit/>
          </a:bodyPr>
          <a:lstStyle/>
          <a:p>
            <a:r>
              <a:rPr lang="en-US" sz="2000"/>
              <a:t>Yes, h</a:t>
            </a:r>
            <a:r>
              <a:rPr lang="en-US"/>
              <a:t>elmets protect cyclists from serious head injuries.</a:t>
            </a:r>
            <a:endParaRPr lang="en-US" sz="2000"/>
          </a:p>
        </p:txBody>
      </p:sp>
      <p:sp>
        <p:nvSpPr>
          <p:cNvPr id="8" name="Ellips 11">
            <a:extLst>
              <a:ext uri="{FF2B5EF4-FFF2-40B4-BE49-F238E27FC236}">
                <a16:creationId xmlns:a16="http://schemas.microsoft.com/office/drawing/2014/main" id="{329E5E3D-20B9-8928-F5E1-D9CB9F422272}"/>
              </a:ext>
            </a:extLst>
          </p:cNvPr>
          <p:cNvSpPr/>
          <p:nvPr/>
        </p:nvSpPr>
        <p:spPr>
          <a:xfrm>
            <a:off x="766763"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1</a:t>
            </a:r>
          </a:p>
        </p:txBody>
      </p:sp>
      <p:sp>
        <p:nvSpPr>
          <p:cNvPr id="11" name="Ellips 12">
            <a:extLst>
              <a:ext uri="{FF2B5EF4-FFF2-40B4-BE49-F238E27FC236}">
                <a16:creationId xmlns:a16="http://schemas.microsoft.com/office/drawing/2014/main" id="{59199F8C-06BF-E1D5-7247-B58E7F973376}"/>
              </a:ext>
            </a:extLst>
          </p:cNvPr>
          <p:cNvSpPr/>
          <p:nvPr/>
        </p:nvSpPr>
        <p:spPr>
          <a:xfrm>
            <a:off x="10525238"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2</a:t>
            </a:r>
          </a:p>
        </p:txBody>
      </p:sp>
    </p:spTree>
    <p:extLst>
      <p:ext uri="{BB962C8B-B14F-4D97-AF65-F5344CB8AC3E}">
        <p14:creationId xmlns:p14="http://schemas.microsoft.com/office/powerpoint/2010/main" val="328039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F3C9F-8FAF-F7D6-3B49-E5AEB244E4B5}"/>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9E39E591-7829-21EF-97D6-BF6544C01CB4}"/>
              </a:ext>
            </a:extLst>
          </p:cNvPr>
          <p:cNvSpPr>
            <a:spLocks noGrp="1"/>
          </p:cNvSpPr>
          <p:nvPr>
            <p:ph type="body" sz="quarter" idx="13"/>
          </p:nvPr>
        </p:nvSpPr>
        <p:spPr>
          <a:xfrm>
            <a:off x="644659" y="2092871"/>
            <a:ext cx="2960540" cy="990279"/>
          </a:xfrm>
        </p:spPr>
        <p:txBody>
          <a:bodyPr/>
          <a:lstStyle/>
          <a:p>
            <a:pPr marL="0" indent="0">
              <a:spcBef>
                <a:spcPts val="2000"/>
              </a:spcBef>
              <a:buNone/>
            </a:pPr>
            <a:r>
              <a:rPr lang="en-US" sz="1400"/>
              <a:t>This classroom material is structured in several parts.</a:t>
            </a:r>
            <a:endParaRPr lang="sv-SE" sz="1400"/>
          </a:p>
        </p:txBody>
      </p:sp>
      <p:sp>
        <p:nvSpPr>
          <p:cNvPr id="9" name="Title 8">
            <a:extLst>
              <a:ext uri="{FF2B5EF4-FFF2-40B4-BE49-F238E27FC236}">
                <a16:creationId xmlns:a16="http://schemas.microsoft.com/office/drawing/2014/main" id="{CE884962-26A1-49DE-E614-D257E116F715}"/>
              </a:ext>
            </a:extLst>
          </p:cNvPr>
          <p:cNvSpPr>
            <a:spLocks noGrp="1"/>
          </p:cNvSpPr>
          <p:nvPr>
            <p:ph type="title"/>
          </p:nvPr>
        </p:nvSpPr>
        <p:spPr/>
        <p:txBody>
          <a:bodyPr/>
          <a:lstStyle/>
          <a:p>
            <a:r>
              <a:rPr lang="sv-SE"/>
              <a:t>Instructions to the facilitator</a:t>
            </a:r>
          </a:p>
        </p:txBody>
      </p:sp>
      <p:sp>
        <p:nvSpPr>
          <p:cNvPr id="3" name="Text Placeholder 9">
            <a:extLst>
              <a:ext uri="{FF2B5EF4-FFF2-40B4-BE49-F238E27FC236}">
                <a16:creationId xmlns:a16="http://schemas.microsoft.com/office/drawing/2014/main" id="{13D1D974-B4B4-B03E-BE30-174817405892}"/>
              </a:ext>
            </a:extLst>
          </p:cNvPr>
          <p:cNvSpPr txBox="1">
            <a:spLocks/>
          </p:cNvSpPr>
          <p:nvPr/>
        </p:nvSpPr>
        <p:spPr>
          <a:xfrm>
            <a:off x="3822350" y="2021730"/>
            <a:ext cx="5370157" cy="3887788"/>
          </a:xfrm>
          <a:prstGeom prst="rect">
            <a:avLst/>
          </a:prstGeom>
        </p:spPr>
        <p:txBody>
          <a:bodyPr vert="horz" lIns="144000" tIns="45720" rIns="144000" bIns="45720" rtlCol="0">
            <a:noAutofit/>
          </a:bodyPr>
          <a:lstStyle>
            <a:lvl1pPr marL="155575" indent="-155575" algn="l" defTabSz="967710" rtl="0" eaLnBrk="1" fontAlgn="base" latinLnBrk="0" hangingPunct="1">
              <a:lnSpc>
                <a:spcPct val="114000"/>
              </a:lnSpc>
              <a:spcBef>
                <a:spcPts val="952"/>
              </a:spcBef>
              <a:spcAft>
                <a:spcPts val="0"/>
              </a:spcAft>
              <a:buClr>
                <a:schemeClr val="accent1"/>
              </a:buClr>
              <a:buFont typeface="Arial" panose="020B0604020202020204" pitchFamily="34" charset="0"/>
              <a:buChar char="•"/>
              <a:defRPr lang="en-US" sz="1800" kern="1200" smtClean="0">
                <a:solidFill>
                  <a:schemeClr val="tx1"/>
                </a:solidFill>
                <a:latin typeface="+mn-lt"/>
                <a:ea typeface="Volvo Novum 3.1" pitchFamily="50" charset="0"/>
                <a:cs typeface="+mn-cs"/>
              </a:defRPr>
            </a:lvl1pPr>
            <a:lvl2pPr marL="358775" indent="-176213"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2pPr>
            <a:lvl3pPr marL="488950" indent="-130175" algn="l" defTabSz="967710" rtl="0" eaLnBrk="1" fontAlgn="base" latinLnBrk="0" hangingPunct="1">
              <a:lnSpc>
                <a:spcPct val="114000"/>
              </a:lnSpc>
              <a:spcBef>
                <a:spcPts val="952"/>
              </a:spcBef>
              <a:spcAft>
                <a:spcPts val="0"/>
              </a:spcAft>
              <a:buClr>
                <a:schemeClr val="accent1"/>
              </a:buClr>
              <a:buSzPct val="90000"/>
              <a:buFont typeface="Arial" panose="020B0604020202020204" pitchFamily="34" charset="0"/>
              <a:buChar char="•"/>
              <a:defRPr lang="en-US" sz="1600" kern="1200" smtClean="0">
                <a:solidFill>
                  <a:schemeClr val="tx1"/>
                </a:solidFill>
                <a:latin typeface="+mn-lt"/>
                <a:ea typeface="Volvo Novum 3.1" pitchFamily="50" charset="0"/>
                <a:cs typeface="+mn-cs"/>
              </a:defRPr>
            </a:lvl3pPr>
            <a:lvl4pPr marL="654050" indent="-1714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4pPr>
            <a:lvl5pPr marL="765175" indent="-1079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5pPr>
            <a:lvl6pPr marL="266120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6pPr>
            <a:lvl7pPr marL="3145056"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7pPr>
            <a:lvl8pPr marL="362891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8pPr>
            <a:lvl9pPr marL="4112765"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9pPr>
          </a:lstStyle>
          <a:p>
            <a:pPr>
              <a:spcBef>
                <a:spcPts val="2000"/>
              </a:spcBef>
              <a:buClr>
                <a:schemeClr val="tx1"/>
              </a:buClr>
            </a:pPr>
            <a:r>
              <a:rPr lang="sv-SE" b="1" dirty="0"/>
              <a:t>Introduction:</a:t>
            </a:r>
            <a:br>
              <a:rPr lang="sv-SE" dirty="0"/>
            </a:br>
            <a:r>
              <a:rPr lang="sv-SE" sz="1400" dirty="0"/>
              <a:t>The importance of traffic safety for pedestrians and cyclists</a:t>
            </a:r>
          </a:p>
          <a:p>
            <a:pPr>
              <a:spcBef>
                <a:spcPts val="1200"/>
              </a:spcBef>
              <a:buClr>
                <a:schemeClr val="tx1"/>
              </a:buClr>
            </a:pPr>
            <a:r>
              <a:rPr lang="sv-SE" b="1" dirty="0"/>
              <a:t>E-learning module:</a:t>
            </a:r>
            <a:br>
              <a:rPr lang="sv-SE" dirty="0"/>
            </a:br>
            <a:r>
              <a:rPr lang="sv-SE" sz="1400" dirty="0"/>
              <a:t>Interactive scenarios and practical safety tips</a:t>
            </a:r>
          </a:p>
          <a:p>
            <a:pPr>
              <a:spcBef>
                <a:spcPts val="1200"/>
              </a:spcBef>
              <a:buClr>
                <a:schemeClr val="tx1"/>
              </a:buClr>
            </a:pPr>
            <a:r>
              <a:rPr lang="sv-SE" b="1" dirty="0"/>
              <a:t>Group discussion exercise:</a:t>
            </a:r>
            <a:br>
              <a:rPr lang="sv-SE" dirty="0"/>
            </a:br>
            <a:r>
              <a:rPr lang="sv-SE" sz="1400" dirty="0"/>
              <a:t>Reflect, discuss, and share experiences</a:t>
            </a:r>
          </a:p>
          <a:p>
            <a:pPr>
              <a:spcBef>
                <a:spcPts val="1200"/>
              </a:spcBef>
              <a:buClr>
                <a:schemeClr val="tx1"/>
              </a:buClr>
            </a:pPr>
            <a:r>
              <a:rPr lang="sv-SE" b="1" dirty="0"/>
              <a:t>Practical visibility exercise:</a:t>
            </a:r>
            <a:br>
              <a:rPr lang="sv-SE" dirty="0"/>
            </a:br>
            <a:r>
              <a:rPr lang="sv-SE" sz="1400" dirty="0"/>
              <a:t>Hands-on learning with a real truck</a:t>
            </a:r>
          </a:p>
          <a:p>
            <a:pPr marL="0" indent="0">
              <a:buFont typeface="Arial" panose="020B0604020202020204" pitchFamily="34" charset="0"/>
              <a:buNone/>
            </a:pPr>
            <a:endParaRPr lang="sv-SE" sz="1400" dirty="0"/>
          </a:p>
          <a:p>
            <a:pPr marL="0" indent="0">
              <a:buFont typeface="Arial" panose="020B0604020202020204" pitchFamily="34" charset="0"/>
              <a:buNone/>
            </a:pPr>
            <a:r>
              <a:rPr lang="sv-SE" sz="1400" dirty="0"/>
              <a:t>Please use the parts that best suit your target group</a:t>
            </a:r>
            <a:br>
              <a:rPr lang="sv-SE" sz="1400" dirty="0"/>
            </a:br>
            <a:r>
              <a:rPr lang="sv-SE" sz="1400" dirty="0"/>
              <a:t>and the time you have available.</a:t>
            </a:r>
          </a:p>
        </p:txBody>
      </p:sp>
      <p:cxnSp>
        <p:nvCxnSpPr>
          <p:cNvPr id="4" name="Straight Connector 3">
            <a:extLst>
              <a:ext uri="{FF2B5EF4-FFF2-40B4-BE49-F238E27FC236}">
                <a16:creationId xmlns:a16="http://schemas.microsoft.com/office/drawing/2014/main" id="{3F340FB8-C058-B1DC-B156-47ED3A2DF695}"/>
              </a:ext>
            </a:extLst>
          </p:cNvPr>
          <p:cNvCxnSpPr>
            <a:cxnSpLocks/>
          </p:cNvCxnSpPr>
          <p:nvPr/>
        </p:nvCxnSpPr>
        <p:spPr>
          <a:xfrm flipH="1">
            <a:off x="3603203" y="2133600"/>
            <a:ext cx="1996" cy="3527425"/>
          </a:xfrm>
          <a:prstGeom prst="line">
            <a:avLst/>
          </a:prstGeom>
          <a:ln w="9525">
            <a:solidFill>
              <a:srgbClr val="888B8D"/>
            </a:solidFill>
            <a:headEnd type="none" w="med" len="me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7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2B23E-E4FD-633B-8CEE-CF563232EAD9}"/>
            </a:ext>
          </a:extLst>
        </p:cNvPr>
        <p:cNvGrpSpPr/>
        <p:nvPr/>
      </p:nvGrpSpPr>
      <p:grpSpPr>
        <a:xfrm>
          <a:off x="0" y="0"/>
          <a:ext cx="0" cy="0"/>
          <a:chOff x="0" y="0"/>
          <a:chExt cx="0" cy="0"/>
        </a:xfrm>
      </p:grpSpPr>
      <p:sp>
        <p:nvSpPr>
          <p:cNvPr id="5" name="Höger 17">
            <a:extLst>
              <a:ext uri="{FF2B5EF4-FFF2-40B4-BE49-F238E27FC236}">
                <a16:creationId xmlns:a16="http://schemas.microsoft.com/office/drawing/2014/main" id="{E16D55B3-5552-CB78-D5FA-2CE79A8AA3DE}"/>
              </a:ext>
            </a:extLst>
          </p:cNvPr>
          <p:cNvSpPr/>
          <p:nvPr/>
        </p:nvSpPr>
        <p:spPr>
          <a:xfrm rot="10800000">
            <a:off x="847912"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6" name="Höger 15">
            <a:extLst>
              <a:ext uri="{FF2B5EF4-FFF2-40B4-BE49-F238E27FC236}">
                <a16:creationId xmlns:a16="http://schemas.microsoft.com/office/drawing/2014/main" id="{F5A909F0-41D3-5826-BE25-F15753DB20C5}"/>
              </a:ext>
            </a:extLst>
          </p:cNvPr>
          <p:cNvSpPr/>
          <p:nvPr/>
        </p:nvSpPr>
        <p:spPr>
          <a:xfrm>
            <a:off x="6446751" y="2622283"/>
            <a:ext cx="4897338" cy="3604807"/>
          </a:xfrm>
          <a:prstGeom prst="rightArrow">
            <a:avLst>
              <a:gd name="adj1" fmla="val 66750"/>
              <a:gd name="adj2" fmla="val 46539"/>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400" err="1">
              <a:solidFill>
                <a:schemeClr val="bg1"/>
              </a:solidFill>
            </a:endParaRPr>
          </a:p>
        </p:txBody>
      </p:sp>
      <p:sp>
        <p:nvSpPr>
          <p:cNvPr id="9" name="Rektangel 8">
            <a:extLst>
              <a:ext uri="{FF2B5EF4-FFF2-40B4-BE49-F238E27FC236}">
                <a16:creationId xmlns:a16="http://schemas.microsoft.com/office/drawing/2014/main" id="{644FF75D-4771-2FA1-51CB-443723CBBB82}"/>
              </a:ext>
            </a:extLst>
          </p:cNvPr>
          <p:cNvSpPr/>
          <p:nvPr/>
        </p:nvSpPr>
        <p:spPr>
          <a:xfrm>
            <a:off x="1709737" y="982573"/>
            <a:ext cx="9074803" cy="98593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r>
              <a:rPr lang="en-US" sz="3200" b="1">
                <a:solidFill>
                  <a:schemeClr val="tx1"/>
                </a:solidFill>
              </a:rPr>
              <a:t>Fines should be given to cyclists who don’t wear helmets or reflective gear.</a:t>
            </a:r>
          </a:p>
        </p:txBody>
      </p:sp>
      <p:sp>
        <p:nvSpPr>
          <p:cNvPr id="3" name="textruta 2">
            <a:extLst>
              <a:ext uri="{FF2B5EF4-FFF2-40B4-BE49-F238E27FC236}">
                <a16:creationId xmlns:a16="http://schemas.microsoft.com/office/drawing/2014/main" id="{F2AC6371-B363-8630-5396-49E2688740C1}"/>
              </a:ext>
            </a:extLst>
          </p:cNvPr>
          <p:cNvSpPr txBox="1"/>
          <p:nvPr/>
        </p:nvSpPr>
        <p:spPr>
          <a:xfrm>
            <a:off x="1953718" y="3899156"/>
            <a:ext cx="3385705" cy="1049312"/>
          </a:xfrm>
          <a:prstGeom prst="rect">
            <a:avLst/>
          </a:prstGeom>
          <a:noFill/>
        </p:spPr>
        <p:txBody>
          <a:bodyPr wrap="square" bIns="108000" rtlCol="0" anchor="ctr" anchorCtr="0">
            <a:spAutoFit/>
          </a:bodyPr>
          <a:lstStyle/>
          <a:p>
            <a:r>
              <a:rPr lang="en-US" sz="2000"/>
              <a:t>No, f</a:t>
            </a:r>
            <a:r>
              <a:rPr lang="en-US"/>
              <a:t>ines are too harsh and might discourage people from cycling altogether.</a:t>
            </a:r>
            <a:endParaRPr lang="en-US" sz="2000"/>
          </a:p>
        </p:txBody>
      </p:sp>
      <p:sp>
        <p:nvSpPr>
          <p:cNvPr id="17" name="textruta 16">
            <a:extLst>
              <a:ext uri="{FF2B5EF4-FFF2-40B4-BE49-F238E27FC236}">
                <a16:creationId xmlns:a16="http://schemas.microsoft.com/office/drawing/2014/main" id="{8EC28F8A-94A7-B52A-0A3F-722B189AAE39}"/>
              </a:ext>
            </a:extLst>
          </p:cNvPr>
          <p:cNvSpPr txBox="1"/>
          <p:nvPr/>
        </p:nvSpPr>
        <p:spPr>
          <a:xfrm>
            <a:off x="6747105" y="3899156"/>
            <a:ext cx="3714707" cy="1049312"/>
          </a:xfrm>
          <a:prstGeom prst="rect">
            <a:avLst/>
          </a:prstGeom>
          <a:noFill/>
        </p:spPr>
        <p:txBody>
          <a:bodyPr wrap="square" bIns="108000" rtlCol="0" anchor="ctr" anchorCtr="0">
            <a:spAutoFit/>
          </a:bodyPr>
          <a:lstStyle/>
          <a:p>
            <a:r>
              <a:rPr lang="en-US" sz="2000"/>
              <a:t>Yes, f</a:t>
            </a:r>
            <a:r>
              <a:rPr lang="en-US"/>
              <a:t>ines encourage safer behavior and can reduce injuries and deaths.</a:t>
            </a:r>
            <a:endParaRPr lang="en-US" sz="2000"/>
          </a:p>
        </p:txBody>
      </p:sp>
      <p:sp>
        <p:nvSpPr>
          <p:cNvPr id="8" name="Ellips 11">
            <a:extLst>
              <a:ext uri="{FF2B5EF4-FFF2-40B4-BE49-F238E27FC236}">
                <a16:creationId xmlns:a16="http://schemas.microsoft.com/office/drawing/2014/main" id="{26FD77B5-AF23-0535-2197-54747D90A469}"/>
              </a:ext>
            </a:extLst>
          </p:cNvPr>
          <p:cNvSpPr/>
          <p:nvPr/>
        </p:nvSpPr>
        <p:spPr>
          <a:xfrm>
            <a:off x="766763"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1</a:t>
            </a:r>
          </a:p>
        </p:txBody>
      </p:sp>
      <p:sp>
        <p:nvSpPr>
          <p:cNvPr id="11" name="Ellips 12">
            <a:extLst>
              <a:ext uri="{FF2B5EF4-FFF2-40B4-BE49-F238E27FC236}">
                <a16:creationId xmlns:a16="http://schemas.microsoft.com/office/drawing/2014/main" id="{370CFA07-B6B9-F548-CE26-E03BA616F2FC}"/>
              </a:ext>
            </a:extLst>
          </p:cNvPr>
          <p:cNvSpPr/>
          <p:nvPr/>
        </p:nvSpPr>
        <p:spPr>
          <a:xfrm>
            <a:off x="10525238" y="1902283"/>
            <a:ext cx="900000" cy="900000"/>
          </a:xfrm>
          <a:prstGeom prst="ellipse">
            <a:avLst/>
          </a:prstGeom>
          <a:solidFill>
            <a:srgbClr val="B8DED8"/>
          </a:solidFill>
          <a:ln w="19050">
            <a:noFill/>
          </a:ln>
        </p:spPr>
        <p:style>
          <a:lnRef idx="2">
            <a:schemeClr val="accent1">
              <a:shade val="50000"/>
            </a:schemeClr>
          </a:lnRef>
          <a:fillRef idx="1">
            <a:schemeClr val="accent1"/>
          </a:fillRef>
          <a:effectRef idx="0">
            <a:schemeClr val="accent1"/>
          </a:effectRef>
          <a:fontRef idx="minor">
            <a:schemeClr val="lt1"/>
          </a:fontRef>
        </p:style>
        <p:txBody>
          <a:bodyPr bIns="72000" rtlCol="0" anchor="ctr"/>
          <a:lstStyle/>
          <a:p>
            <a:pPr algn="ctr">
              <a:lnSpc>
                <a:spcPct val="114000"/>
              </a:lnSpc>
              <a:spcBef>
                <a:spcPts val="952"/>
              </a:spcBef>
            </a:pPr>
            <a:r>
              <a:rPr lang="sv-SE" sz="3200" b="1">
                <a:solidFill>
                  <a:schemeClr val="tx1"/>
                </a:solidFill>
                <a:latin typeface="+mj-lt"/>
              </a:rPr>
              <a:t>2</a:t>
            </a:r>
          </a:p>
        </p:txBody>
      </p:sp>
    </p:spTree>
    <p:extLst>
      <p:ext uri="{BB962C8B-B14F-4D97-AF65-F5344CB8AC3E}">
        <p14:creationId xmlns:p14="http://schemas.microsoft.com/office/powerpoint/2010/main" val="1509255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BA0BDE5-9BD3-B7FF-B50C-8654A92CE4BF}"/>
              </a:ext>
            </a:extLst>
          </p:cNvPr>
          <p:cNvSpPr>
            <a:spLocks noGrp="1"/>
          </p:cNvSpPr>
          <p:nvPr>
            <p:ph type="subTitle" idx="1"/>
          </p:nvPr>
        </p:nvSpPr>
        <p:spPr>
          <a:xfrm>
            <a:off x="2668587" y="3483039"/>
            <a:ext cx="6854825" cy="754236"/>
          </a:xfrm>
        </p:spPr>
        <p:txBody>
          <a:bodyPr/>
          <a:lstStyle/>
          <a:p>
            <a:r>
              <a:rPr lang="en-US"/>
              <a:t>Hands-on learning with a real truck</a:t>
            </a:r>
            <a:endParaRPr lang="en-SE"/>
          </a:p>
        </p:txBody>
      </p:sp>
      <p:sp>
        <p:nvSpPr>
          <p:cNvPr id="4" name="Title 3">
            <a:extLst>
              <a:ext uri="{FF2B5EF4-FFF2-40B4-BE49-F238E27FC236}">
                <a16:creationId xmlns:a16="http://schemas.microsoft.com/office/drawing/2014/main" id="{0FA7D4F4-2B21-6C8D-D9E6-216075545285}"/>
              </a:ext>
            </a:extLst>
          </p:cNvPr>
          <p:cNvSpPr>
            <a:spLocks noGrp="1"/>
          </p:cNvSpPr>
          <p:nvPr>
            <p:ph type="title"/>
          </p:nvPr>
        </p:nvSpPr>
        <p:spPr>
          <a:xfrm>
            <a:off x="2001669" y="2285774"/>
            <a:ext cx="8188657" cy="1135374"/>
          </a:xfrm>
        </p:spPr>
        <p:txBody>
          <a:bodyPr/>
          <a:lstStyle/>
          <a:p>
            <a:r>
              <a:rPr lang="en-US" dirty="0"/>
              <a:t>Practical visibility exercise</a:t>
            </a:r>
            <a:endParaRPr lang="en-SE" dirty="0"/>
          </a:p>
        </p:txBody>
      </p:sp>
    </p:spTree>
    <p:extLst>
      <p:ext uri="{BB962C8B-B14F-4D97-AF65-F5344CB8AC3E}">
        <p14:creationId xmlns:p14="http://schemas.microsoft.com/office/powerpoint/2010/main" val="324985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E2F37-5DB5-E96C-1C68-B6C1D71EEEFA}"/>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02BF2B4A-46A3-8923-1C40-C62ACD2DADBA}"/>
              </a:ext>
            </a:extLst>
          </p:cNvPr>
          <p:cNvSpPr>
            <a:spLocks noGrp="1"/>
          </p:cNvSpPr>
          <p:nvPr>
            <p:ph type="title"/>
          </p:nvPr>
        </p:nvSpPr>
        <p:spPr/>
        <p:txBody>
          <a:bodyPr/>
          <a:lstStyle/>
          <a:p>
            <a:r>
              <a:rPr lang="sv-SE" dirty="0"/>
              <a:t>Practical visibility exercise</a:t>
            </a:r>
          </a:p>
        </p:txBody>
      </p:sp>
      <p:sp>
        <p:nvSpPr>
          <p:cNvPr id="4" name="Text Placeholder 1">
            <a:extLst>
              <a:ext uri="{FF2B5EF4-FFF2-40B4-BE49-F238E27FC236}">
                <a16:creationId xmlns:a16="http://schemas.microsoft.com/office/drawing/2014/main" id="{8F03FC88-84CA-9287-B63A-0E13899BF79F}"/>
              </a:ext>
            </a:extLst>
          </p:cNvPr>
          <p:cNvSpPr txBox="1">
            <a:spLocks/>
          </p:cNvSpPr>
          <p:nvPr/>
        </p:nvSpPr>
        <p:spPr>
          <a:xfrm>
            <a:off x="780412" y="2337690"/>
            <a:ext cx="5315588" cy="3935162"/>
          </a:xfrm>
          <a:prstGeom prst="rect">
            <a:avLst/>
          </a:prstGeom>
        </p:spPr>
        <p:txBody>
          <a:bodyPr vert="horz" lIns="0" tIns="45720" rIns="0" bIns="45720" rtlCol="0">
            <a:noAutofit/>
          </a:bodyPr>
          <a:lstStyle>
            <a:lvl1pPr marL="155575" indent="-155575" algn="l" defTabSz="967710" rtl="0" eaLnBrk="1" fontAlgn="base" latinLnBrk="0" hangingPunct="1">
              <a:lnSpc>
                <a:spcPct val="114000"/>
              </a:lnSpc>
              <a:spcBef>
                <a:spcPts val="952"/>
              </a:spcBef>
              <a:spcAft>
                <a:spcPts val="0"/>
              </a:spcAft>
              <a:buClr>
                <a:schemeClr val="accent1"/>
              </a:buClr>
              <a:buFont typeface="Arial" panose="020B0604020202020204" pitchFamily="34" charset="0"/>
              <a:buChar char="•"/>
              <a:defRPr lang="en-US" sz="1800" kern="1200" smtClean="0">
                <a:solidFill>
                  <a:schemeClr val="tx1"/>
                </a:solidFill>
                <a:latin typeface="+mn-lt"/>
                <a:ea typeface="Volvo Novum 3.1" pitchFamily="50" charset="0"/>
                <a:cs typeface="+mn-cs"/>
              </a:defRPr>
            </a:lvl1pPr>
            <a:lvl2pPr marL="358775" indent="-176213"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2pPr>
            <a:lvl3pPr marL="488950" indent="-130175" algn="l" defTabSz="967710" rtl="0" eaLnBrk="1" fontAlgn="base" latinLnBrk="0" hangingPunct="1">
              <a:lnSpc>
                <a:spcPct val="114000"/>
              </a:lnSpc>
              <a:spcBef>
                <a:spcPts val="952"/>
              </a:spcBef>
              <a:spcAft>
                <a:spcPts val="0"/>
              </a:spcAft>
              <a:buClr>
                <a:schemeClr val="accent1"/>
              </a:buClr>
              <a:buSzPct val="90000"/>
              <a:buFont typeface="Arial" panose="020B0604020202020204" pitchFamily="34" charset="0"/>
              <a:buChar char="•"/>
              <a:defRPr lang="en-US" sz="1600" kern="1200" smtClean="0">
                <a:solidFill>
                  <a:schemeClr val="tx1"/>
                </a:solidFill>
                <a:latin typeface="+mn-lt"/>
                <a:ea typeface="Volvo Novum 3.1" pitchFamily="50" charset="0"/>
                <a:cs typeface="+mn-cs"/>
              </a:defRPr>
            </a:lvl3pPr>
            <a:lvl4pPr marL="654050" indent="-1714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4pPr>
            <a:lvl5pPr marL="765175" indent="-1079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5pPr>
            <a:lvl6pPr marL="266120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6pPr>
            <a:lvl7pPr marL="3145056"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7pPr>
            <a:lvl8pPr marL="362891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8pPr>
            <a:lvl9pPr marL="4112765"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9pPr>
          </a:lstStyle>
          <a:p>
            <a:pPr marL="0" indent="0">
              <a:spcBef>
                <a:spcPts val="200"/>
              </a:spcBef>
              <a:buFont typeface="Arial" panose="020B0604020202020204" pitchFamily="34" charset="0"/>
              <a:buNone/>
            </a:pPr>
            <a:r>
              <a:rPr lang="en-GB" sz="1400" b="1">
                <a:latin typeface="Volvo Novum 3.1" pitchFamily="2" charset="0"/>
                <a:cs typeface="Volvo Novum 3.1" pitchFamily="2" charset="0"/>
              </a:rPr>
              <a:t>See what a truck driver sees</a:t>
            </a:r>
          </a:p>
          <a:p>
            <a:pPr marL="0" indent="0">
              <a:spcBef>
                <a:spcPts val="200"/>
              </a:spcBef>
              <a:buFont typeface="Arial" panose="020B0604020202020204" pitchFamily="34" charset="0"/>
              <a:buNone/>
            </a:pPr>
            <a:r>
              <a:rPr lang="en-US" sz="1400">
                <a:ea typeface="ＭＳ Ｐゴシック" charset="0"/>
              </a:rPr>
              <a:t>If feasible, arrange to have a real truck parked in the schoolyard. This hands-on experience helps students understand the importance of making eye contact with the truck driver to ensure they are seen. </a:t>
            </a:r>
          </a:p>
          <a:p>
            <a:pPr marL="0" indent="0">
              <a:spcBef>
                <a:spcPts val="200"/>
              </a:spcBef>
              <a:buFont typeface="Arial" panose="020B0604020202020204" pitchFamily="34" charset="0"/>
              <a:buNone/>
            </a:pPr>
            <a:endParaRPr lang="en-GB" sz="1400">
              <a:ea typeface="ＭＳ Ｐゴシック" charset="0"/>
            </a:endParaRPr>
          </a:p>
          <a:p>
            <a:pPr marL="0" indent="0">
              <a:spcBef>
                <a:spcPts val="200"/>
              </a:spcBef>
              <a:buFont typeface="Arial" panose="020B0604020202020204" pitchFamily="34" charset="0"/>
              <a:buNone/>
            </a:pPr>
            <a:r>
              <a:rPr lang="en-US" sz="1400">
                <a:ea typeface="ＭＳ Ｐゴシック" charset="0"/>
              </a:rPr>
              <a:t>Participants will use the illustration card to identify which areas around a truck are most visible and least visible to the driver. After making their selections, they will have the opportunity to climb into the cab and verify their answers. </a:t>
            </a:r>
          </a:p>
          <a:p>
            <a:pPr marL="0" indent="0">
              <a:spcBef>
                <a:spcPts val="200"/>
              </a:spcBef>
              <a:buFont typeface="Arial" panose="020B0604020202020204" pitchFamily="34" charset="0"/>
              <a:buNone/>
            </a:pPr>
            <a:endParaRPr lang="en-US" sz="1400">
              <a:ea typeface="ＭＳ Ｐゴシック" charset="0"/>
            </a:endParaRPr>
          </a:p>
          <a:p>
            <a:pPr marL="0" indent="0">
              <a:spcBef>
                <a:spcPts val="200"/>
              </a:spcBef>
              <a:buFont typeface="Arial" panose="020B0604020202020204" pitchFamily="34" charset="0"/>
              <a:buNone/>
            </a:pPr>
            <a:r>
              <a:rPr lang="en-US" sz="1400">
                <a:ea typeface="ＭＳ Ｐゴシック" charset="0"/>
              </a:rPr>
              <a:t>Detailed instructions for conducting the training can be found in the “Instructor’s guide”.</a:t>
            </a:r>
            <a:endParaRPr lang="sv-SE" sz="1100"/>
          </a:p>
        </p:txBody>
      </p:sp>
      <p:pic>
        <p:nvPicPr>
          <p:cNvPr id="13" name="Picture 12" descr="A white rectangular object with many colored glasses&#10;&#10;AI-generated content may be incorrect.">
            <a:extLst>
              <a:ext uri="{FF2B5EF4-FFF2-40B4-BE49-F238E27FC236}">
                <a16:creationId xmlns:a16="http://schemas.microsoft.com/office/drawing/2014/main" id="{55EBB683-2D80-01BD-AE6E-7242BE2B9E8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672263" y="2644877"/>
            <a:ext cx="5202301" cy="2882466"/>
          </a:xfrm>
          <a:prstGeom prst="rect">
            <a:avLst/>
          </a:prstGeom>
        </p:spPr>
      </p:pic>
      <p:cxnSp>
        <p:nvCxnSpPr>
          <p:cNvPr id="14" name="Straight Connector 13">
            <a:extLst>
              <a:ext uri="{FF2B5EF4-FFF2-40B4-BE49-F238E27FC236}">
                <a16:creationId xmlns:a16="http://schemas.microsoft.com/office/drawing/2014/main" id="{30859139-F3FA-D3D1-417D-71E2F5E503A9}"/>
              </a:ext>
            </a:extLst>
          </p:cNvPr>
          <p:cNvCxnSpPr>
            <a:cxnSpLocks/>
          </p:cNvCxnSpPr>
          <p:nvPr/>
        </p:nvCxnSpPr>
        <p:spPr>
          <a:xfrm>
            <a:off x="6672263" y="2133600"/>
            <a:ext cx="0" cy="4139252"/>
          </a:xfrm>
          <a:prstGeom prst="line">
            <a:avLst/>
          </a:prstGeom>
          <a:ln w="9525">
            <a:solidFill>
              <a:srgbClr val="888B8D"/>
            </a:solidFill>
            <a:headEnd type="none" w="med" len="med"/>
            <a:tailEnd type="none"/>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B46157E9-2F75-E493-E248-7B7723B4E726}"/>
              </a:ext>
            </a:extLst>
          </p:cNvPr>
          <p:cNvGrpSpPr/>
          <p:nvPr/>
        </p:nvGrpSpPr>
        <p:grpSpPr>
          <a:xfrm>
            <a:off x="780413" y="1665392"/>
            <a:ext cx="2858938" cy="493200"/>
            <a:chOff x="673797" y="1691235"/>
            <a:chExt cx="2720462" cy="493200"/>
          </a:xfrm>
        </p:grpSpPr>
        <p:sp>
          <p:nvSpPr>
            <p:cNvPr id="3" name="Oval 2">
              <a:extLst>
                <a:ext uri="{FF2B5EF4-FFF2-40B4-BE49-F238E27FC236}">
                  <a16:creationId xmlns:a16="http://schemas.microsoft.com/office/drawing/2014/main" id="{1A52DC3F-6DBA-83CF-1683-27526BC8E73A}"/>
                </a:ext>
              </a:extLst>
            </p:cNvPr>
            <p:cNvSpPr/>
            <p:nvPr/>
          </p:nvSpPr>
          <p:spPr>
            <a:xfrm>
              <a:off x="775986" y="1808917"/>
              <a:ext cx="238525" cy="252000"/>
            </a:xfrm>
            <a:prstGeom prst="ellipse">
              <a:avLst/>
            </a:prstGeom>
            <a:solidFill>
              <a:srgbClr val="50A29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r>
                <a:rPr lang="en-SE" sz="1600">
                  <a:solidFill>
                    <a:schemeClr val="bg1"/>
                  </a:solidFill>
                </a:rPr>
                <a:t>!</a:t>
              </a:r>
            </a:p>
          </p:txBody>
        </p:sp>
        <p:sp>
          <p:nvSpPr>
            <p:cNvPr id="5" name="TextBox 4">
              <a:extLst>
                <a:ext uri="{FF2B5EF4-FFF2-40B4-BE49-F238E27FC236}">
                  <a16:creationId xmlns:a16="http://schemas.microsoft.com/office/drawing/2014/main" id="{84CAF409-CAFA-AC13-35BF-08DB4D477FBB}"/>
                </a:ext>
              </a:extLst>
            </p:cNvPr>
            <p:cNvSpPr txBox="1"/>
            <p:nvPr/>
          </p:nvSpPr>
          <p:spPr>
            <a:xfrm>
              <a:off x="1116700" y="1719217"/>
              <a:ext cx="2202928" cy="431400"/>
            </a:xfrm>
            <a:prstGeom prst="rect">
              <a:avLst/>
            </a:prstGeom>
            <a:noFill/>
          </p:spPr>
          <p:txBody>
            <a:bodyPr wrap="square" rtlCol="0">
              <a:spAutoFit/>
            </a:bodyPr>
            <a:lstStyle/>
            <a:p>
              <a:pPr algn="l">
                <a:lnSpc>
                  <a:spcPct val="114000"/>
                </a:lnSpc>
              </a:pPr>
              <a:r>
                <a:rPr lang="en-SE" sz="1000" i="1">
                  <a:latin typeface="Volvo Novum 3.1" pitchFamily="2" charset="0"/>
                  <a:cs typeface="Volvo Novum 3.1" pitchFamily="2" charset="0"/>
                </a:rPr>
                <a:t>Instruction</a:t>
              </a:r>
              <a:r>
                <a:rPr lang="sv-SE" sz="1000" i="1">
                  <a:latin typeface="Volvo Novum 3.1" pitchFamily="2" charset="0"/>
                  <a:cs typeface="Volvo Novum 3.1" pitchFamily="2" charset="0"/>
                </a:rPr>
                <a:t>s</a:t>
              </a:r>
              <a:r>
                <a:rPr lang="en-SE" sz="1000" i="1">
                  <a:latin typeface="Volvo Novum 3.1" pitchFamily="2" charset="0"/>
                  <a:cs typeface="Volvo Novum 3.1" pitchFamily="2" charset="0"/>
                </a:rPr>
                <a:t> page.</a:t>
              </a:r>
            </a:p>
            <a:p>
              <a:pPr algn="l">
                <a:lnSpc>
                  <a:spcPct val="114000"/>
                </a:lnSpc>
              </a:pPr>
              <a:r>
                <a:rPr lang="sv-SE" sz="1000" i="1">
                  <a:latin typeface="Volvo Novum 3.1" pitchFamily="2" charset="0"/>
                  <a:cs typeface="Volvo Novum 3.1" pitchFamily="2" charset="0"/>
                </a:rPr>
                <a:t>Please r</a:t>
              </a:r>
              <a:r>
                <a:rPr lang="en-SE" sz="1000" i="1">
                  <a:latin typeface="Volvo Novum 3.1" pitchFamily="2" charset="0"/>
                  <a:cs typeface="Volvo Novum 3.1" pitchFamily="2" charset="0"/>
                </a:rPr>
                <a:t>emove before presentation.</a:t>
              </a:r>
            </a:p>
          </p:txBody>
        </p:sp>
        <p:sp>
          <p:nvSpPr>
            <p:cNvPr id="6" name="Rectangle 5">
              <a:extLst>
                <a:ext uri="{FF2B5EF4-FFF2-40B4-BE49-F238E27FC236}">
                  <a16:creationId xmlns:a16="http://schemas.microsoft.com/office/drawing/2014/main" id="{C48A14D2-D544-C27D-A833-3640A2ED85CE}"/>
                </a:ext>
              </a:extLst>
            </p:cNvPr>
            <p:cNvSpPr/>
            <p:nvPr/>
          </p:nvSpPr>
          <p:spPr>
            <a:xfrm>
              <a:off x="673797" y="1691235"/>
              <a:ext cx="2720462" cy="493200"/>
            </a:xfrm>
            <a:prstGeom prst="rect">
              <a:avLst/>
            </a:prstGeom>
            <a:noFill/>
            <a:ln w="9525">
              <a:solidFill>
                <a:srgbClr val="50A29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en-SE" sz="1800" err="1">
                <a:solidFill>
                  <a:schemeClr val="bg1"/>
                </a:solidFill>
              </a:endParaRPr>
            </a:p>
          </p:txBody>
        </p:sp>
      </p:grpSp>
    </p:spTree>
    <p:extLst>
      <p:ext uri="{BB962C8B-B14F-4D97-AF65-F5344CB8AC3E}">
        <p14:creationId xmlns:p14="http://schemas.microsoft.com/office/powerpoint/2010/main" val="1404280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white rectangular object with many different colored objects on it&#10;&#10;AI-generated content may be incorrect.">
            <a:extLst>
              <a:ext uri="{FF2B5EF4-FFF2-40B4-BE49-F238E27FC236}">
                <a16:creationId xmlns:a16="http://schemas.microsoft.com/office/drawing/2014/main" id="{DCC6BA6C-7C05-A971-479D-FF8B8FD70CC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148774" y="904568"/>
            <a:ext cx="9821428" cy="5116820"/>
          </a:xfrm>
          <a:prstGeom prst="rect">
            <a:avLst/>
          </a:prstGeom>
        </p:spPr>
      </p:pic>
    </p:spTree>
    <p:extLst>
      <p:ext uri="{BB962C8B-B14F-4D97-AF65-F5344CB8AC3E}">
        <p14:creationId xmlns:p14="http://schemas.microsoft.com/office/powerpoint/2010/main" val="2106209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11">
            <a:extLst>
              <a:ext uri="{FF2B5EF4-FFF2-40B4-BE49-F238E27FC236}">
                <a16:creationId xmlns:a16="http://schemas.microsoft.com/office/drawing/2014/main" id="{975BB385-78AD-8F2A-5A10-D488BAF632BC}"/>
              </a:ext>
            </a:extLst>
          </p:cNvPr>
          <p:cNvSpPr>
            <a:spLocks noGrp="1"/>
          </p:cNvSpPr>
          <p:nvPr>
            <p:ph type="subTitle" idx="1"/>
          </p:nvPr>
        </p:nvSpPr>
        <p:spPr>
          <a:xfrm>
            <a:off x="2502569" y="3515005"/>
            <a:ext cx="7149180" cy="754236"/>
          </a:xfrm>
        </p:spPr>
        <p:txBody>
          <a:bodyPr/>
          <a:lstStyle/>
          <a:p>
            <a:r>
              <a:rPr lang="en-US"/>
              <a:t>The importance of traffic safety for pedestrians and cyclists</a:t>
            </a:r>
            <a:endParaRPr lang="en-SE"/>
          </a:p>
        </p:txBody>
      </p:sp>
      <p:sp>
        <p:nvSpPr>
          <p:cNvPr id="9" name="Title 8">
            <a:extLst>
              <a:ext uri="{FF2B5EF4-FFF2-40B4-BE49-F238E27FC236}">
                <a16:creationId xmlns:a16="http://schemas.microsoft.com/office/drawing/2014/main" id="{F2C6AF05-436B-40AB-2E69-2511319C487C}"/>
              </a:ext>
            </a:extLst>
          </p:cNvPr>
          <p:cNvSpPr>
            <a:spLocks noGrp="1"/>
          </p:cNvSpPr>
          <p:nvPr>
            <p:ph type="title"/>
          </p:nvPr>
        </p:nvSpPr>
        <p:spPr>
          <a:xfrm>
            <a:off x="2001669" y="2295969"/>
            <a:ext cx="8188657" cy="1135374"/>
          </a:xfrm>
        </p:spPr>
        <p:txBody>
          <a:bodyPr/>
          <a:lstStyle/>
          <a:p>
            <a:r>
              <a:rPr lang="sv-SE" err="1"/>
              <a:t>Introduction</a:t>
            </a:r>
            <a:endParaRPr lang="sv-SE"/>
          </a:p>
        </p:txBody>
      </p:sp>
    </p:spTree>
    <p:extLst>
      <p:ext uri="{BB962C8B-B14F-4D97-AF65-F5344CB8AC3E}">
        <p14:creationId xmlns:p14="http://schemas.microsoft.com/office/powerpoint/2010/main" val="223503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SP6501_Dont_let_this_Master_16x9">
            <a:hlinkClick r:id="" action="ppaction://media"/>
            <a:extLst>
              <a:ext uri="{FF2B5EF4-FFF2-40B4-BE49-F238E27FC236}">
                <a16:creationId xmlns:a16="http://schemas.microsoft.com/office/drawing/2014/main" id="{7F8D7B15-EABA-87CD-7266-8D783EA7DA5C}"/>
              </a:ext>
            </a:extLst>
          </p:cNvPr>
          <p:cNvPicPr>
            <a:picLocks noGrp="1" noChangeAspect="1"/>
          </p:cNvPicPr>
          <p:nvPr>
            <p:ph type="media" sz="quarter" idx="13"/>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p:spPr>
      </p:pic>
    </p:spTree>
    <p:extLst>
      <p:ext uri="{BB962C8B-B14F-4D97-AF65-F5344CB8AC3E}">
        <p14:creationId xmlns:p14="http://schemas.microsoft.com/office/powerpoint/2010/main" val="389443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59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23">
            <a:extLst>
              <a:ext uri="{FF2B5EF4-FFF2-40B4-BE49-F238E27FC236}">
                <a16:creationId xmlns:a16="http://schemas.microsoft.com/office/drawing/2014/main" id="{61D2D75E-2645-ABB5-2C0F-650F0F0EB478}"/>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a:xfrm>
            <a:off x="-8" y="0"/>
            <a:ext cx="12192000" cy="6858000"/>
          </a:xfrm>
          <a:prstGeom prst="rect">
            <a:avLst/>
          </a:prstGeom>
          <a:solidFill>
            <a:srgbClr val="888B8D"/>
          </a:solidFill>
        </p:spPr>
      </p:pic>
      <p:sp>
        <p:nvSpPr>
          <p:cNvPr id="10" name="Text Placeholder 9">
            <a:extLst>
              <a:ext uri="{FF2B5EF4-FFF2-40B4-BE49-F238E27FC236}">
                <a16:creationId xmlns:a16="http://schemas.microsoft.com/office/drawing/2014/main" id="{9A615DF2-0B2A-41C0-7624-03CF39D13F60}"/>
              </a:ext>
            </a:extLst>
          </p:cNvPr>
          <p:cNvSpPr>
            <a:spLocks noGrp="1"/>
          </p:cNvSpPr>
          <p:nvPr>
            <p:ph type="body" sz="quarter" idx="16"/>
          </p:nvPr>
        </p:nvSpPr>
        <p:spPr/>
        <p:txBody>
          <a:bodyPr/>
          <a:lstStyle/>
          <a:p>
            <a:endParaRPr lang="sv-SE"/>
          </a:p>
        </p:txBody>
      </p:sp>
      <p:sp>
        <p:nvSpPr>
          <p:cNvPr id="16" name="Title 3">
            <a:extLst>
              <a:ext uri="{FF2B5EF4-FFF2-40B4-BE49-F238E27FC236}">
                <a16:creationId xmlns:a16="http://schemas.microsoft.com/office/drawing/2014/main" id="{6792A861-B0AD-E257-A462-E9BF86CA0FB4}"/>
              </a:ext>
            </a:extLst>
          </p:cNvPr>
          <p:cNvSpPr txBox="1">
            <a:spLocks/>
          </p:cNvSpPr>
          <p:nvPr/>
        </p:nvSpPr>
        <p:spPr>
          <a:xfrm>
            <a:off x="766754" y="2465746"/>
            <a:ext cx="10658476" cy="1907458"/>
          </a:xfrm>
          <a:prstGeom prst="rect">
            <a:avLst/>
          </a:prstGeom>
        </p:spPr>
        <p:txBody>
          <a:bodyPr anchor="ctr"/>
          <a:lstStyle>
            <a:lvl1pPr algn="l" defTabSz="967710" rtl="0" eaLnBrk="1" latinLnBrk="0" hangingPunct="1">
              <a:lnSpc>
                <a:spcPct val="100000"/>
              </a:lnSpc>
              <a:spcBef>
                <a:spcPct val="0"/>
              </a:spcBef>
              <a:buNone/>
              <a:defRPr lang="en-US" sz="3200" b="0" kern="1200" smtClean="0">
                <a:solidFill>
                  <a:schemeClr val="tx1"/>
                </a:solidFill>
                <a:latin typeface="+mj-lt"/>
                <a:ea typeface="+mj-ea"/>
                <a:cs typeface="+mn-cs"/>
              </a:defRPr>
            </a:lvl1pPr>
          </a:lstStyle>
          <a:p>
            <a:pPr algn="ctr"/>
            <a:r>
              <a:rPr lang="sv-SE" b="1" err="1">
                <a:solidFill>
                  <a:schemeClr val="bg1"/>
                </a:solidFill>
                <a:latin typeface="Volvo Novum 3.1" pitchFamily="2" charset="0"/>
                <a:cs typeface="Volvo Novum 3.1" pitchFamily="2" charset="0"/>
              </a:rPr>
              <a:t>Every</a:t>
            </a:r>
            <a:r>
              <a:rPr lang="sv-SE" b="1">
                <a:solidFill>
                  <a:schemeClr val="bg1"/>
                </a:solidFill>
                <a:latin typeface="Volvo Novum 3.1" pitchFamily="2" charset="0"/>
                <a:cs typeface="Volvo Novum 3.1" pitchFamily="2" charset="0"/>
              </a:rPr>
              <a:t> </a:t>
            </a:r>
            <a:r>
              <a:rPr lang="sv-SE" b="1" err="1">
                <a:solidFill>
                  <a:schemeClr val="bg1"/>
                </a:solidFill>
                <a:latin typeface="Volvo Novum 3.1" pitchFamily="2" charset="0"/>
                <a:cs typeface="Volvo Novum 3.1" pitchFamily="2" charset="0"/>
              </a:rPr>
              <a:t>year</a:t>
            </a:r>
            <a:r>
              <a:rPr lang="sv-SE" b="1">
                <a:solidFill>
                  <a:schemeClr val="bg1"/>
                </a:solidFill>
                <a:latin typeface="Volvo Novum 3.1" pitchFamily="2" charset="0"/>
                <a:cs typeface="Volvo Novum 3.1" pitchFamily="2" charset="0"/>
              </a:rPr>
              <a:t>, over </a:t>
            </a:r>
            <a:r>
              <a:rPr lang="sv-SE" b="1" err="1">
                <a:solidFill>
                  <a:schemeClr val="bg1"/>
                </a:solidFill>
                <a:latin typeface="Volvo Novum 3.1" pitchFamily="2" charset="0"/>
                <a:cs typeface="Volvo Novum 3.1" pitchFamily="2" charset="0"/>
              </a:rPr>
              <a:t>one</a:t>
            </a:r>
            <a:r>
              <a:rPr lang="sv-SE" b="1">
                <a:solidFill>
                  <a:schemeClr val="bg1"/>
                </a:solidFill>
                <a:latin typeface="Volvo Novum 3.1" pitchFamily="2" charset="0"/>
                <a:cs typeface="Volvo Novum 3.1" pitchFamily="2" charset="0"/>
              </a:rPr>
              <a:t> million </a:t>
            </a:r>
            <a:r>
              <a:rPr lang="sv-SE" b="1" err="1">
                <a:solidFill>
                  <a:schemeClr val="bg1"/>
                </a:solidFill>
                <a:latin typeface="Volvo Novum 3.1" pitchFamily="2" charset="0"/>
                <a:cs typeface="Volvo Novum 3.1" pitchFamily="2" charset="0"/>
              </a:rPr>
              <a:t>lives</a:t>
            </a:r>
            <a:r>
              <a:rPr lang="sv-SE" b="1">
                <a:solidFill>
                  <a:schemeClr val="bg1"/>
                </a:solidFill>
                <a:latin typeface="Volvo Novum 3.1" pitchFamily="2" charset="0"/>
                <a:cs typeface="Volvo Novum 3.1" pitchFamily="2" charset="0"/>
              </a:rPr>
              <a:t> </a:t>
            </a:r>
            <a:r>
              <a:rPr lang="sv-SE" b="1" err="1">
                <a:solidFill>
                  <a:schemeClr val="bg1"/>
                </a:solidFill>
                <a:latin typeface="Volvo Novum 3.1" pitchFamily="2" charset="0"/>
                <a:cs typeface="Volvo Novum 3.1" pitchFamily="2" charset="0"/>
              </a:rPr>
              <a:t>are</a:t>
            </a:r>
            <a:r>
              <a:rPr lang="sv-SE" b="1">
                <a:solidFill>
                  <a:schemeClr val="bg1"/>
                </a:solidFill>
                <a:latin typeface="Volvo Novum 3.1" pitchFamily="2" charset="0"/>
                <a:cs typeface="Volvo Novum 3.1" pitchFamily="2" charset="0"/>
              </a:rPr>
              <a:t> </a:t>
            </a:r>
            <a:r>
              <a:rPr lang="sv-SE" b="1" err="1">
                <a:solidFill>
                  <a:schemeClr val="bg1"/>
                </a:solidFill>
                <a:latin typeface="Volvo Novum 3.1" pitchFamily="2" charset="0"/>
                <a:cs typeface="Volvo Novum 3.1" pitchFamily="2" charset="0"/>
              </a:rPr>
              <a:t>lost</a:t>
            </a:r>
            <a:r>
              <a:rPr lang="sv-SE" b="1">
                <a:solidFill>
                  <a:schemeClr val="bg1"/>
                </a:solidFill>
                <a:latin typeface="Volvo Novum 3.1" pitchFamily="2" charset="0"/>
                <a:cs typeface="Volvo Novum 3.1" pitchFamily="2" charset="0"/>
              </a:rPr>
              <a:t> </a:t>
            </a:r>
            <a:br>
              <a:rPr lang="sv-SE" b="1">
                <a:solidFill>
                  <a:schemeClr val="bg1"/>
                </a:solidFill>
                <a:latin typeface="Volvo Novum 3.1" pitchFamily="2" charset="0"/>
                <a:cs typeface="Volvo Novum 3.1" pitchFamily="2" charset="0"/>
              </a:rPr>
            </a:br>
            <a:r>
              <a:rPr lang="sv-SE" b="1">
                <a:solidFill>
                  <a:schemeClr val="bg1"/>
                </a:solidFill>
                <a:latin typeface="Volvo Novum 3.1" pitchFamily="2" charset="0"/>
                <a:cs typeface="Volvo Novum 3.1" pitchFamily="2" charset="0"/>
              </a:rPr>
              <a:t>in </a:t>
            </a:r>
            <a:r>
              <a:rPr lang="sv-SE" b="1" err="1">
                <a:solidFill>
                  <a:schemeClr val="bg1"/>
                </a:solidFill>
                <a:latin typeface="Volvo Novum 3.1" pitchFamily="2" charset="0"/>
                <a:cs typeface="Volvo Novum 3.1" pitchFamily="2" charset="0"/>
              </a:rPr>
              <a:t>traffic</a:t>
            </a:r>
            <a:r>
              <a:rPr lang="sv-SE" b="1">
                <a:solidFill>
                  <a:schemeClr val="bg1"/>
                </a:solidFill>
                <a:latin typeface="Volvo Novum 3.1" pitchFamily="2" charset="0"/>
                <a:cs typeface="Volvo Novum 3.1" pitchFamily="2" charset="0"/>
              </a:rPr>
              <a:t> </a:t>
            </a:r>
            <a:r>
              <a:rPr lang="sv-SE" b="1" err="1">
                <a:solidFill>
                  <a:schemeClr val="bg1"/>
                </a:solidFill>
                <a:latin typeface="Volvo Novum 3.1" pitchFamily="2" charset="0"/>
                <a:cs typeface="Volvo Novum 3.1" pitchFamily="2" charset="0"/>
              </a:rPr>
              <a:t>accidents</a:t>
            </a:r>
            <a:r>
              <a:rPr lang="sv-SE" b="1">
                <a:solidFill>
                  <a:schemeClr val="bg1"/>
                </a:solidFill>
                <a:latin typeface="Volvo Novum 3.1" pitchFamily="2" charset="0"/>
                <a:cs typeface="Volvo Novum 3.1" pitchFamily="2" charset="0"/>
              </a:rPr>
              <a:t> </a:t>
            </a:r>
            <a:r>
              <a:rPr lang="sv-SE" b="1" err="1">
                <a:solidFill>
                  <a:schemeClr val="bg1"/>
                </a:solidFill>
                <a:latin typeface="Volvo Novum 3.1" pitchFamily="2" charset="0"/>
                <a:cs typeface="Volvo Novum 3.1" pitchFamily="2" charset="0"/>
              </a:rPr>
              <a:t>around</a:t>
            </a:r>
            <a:r>
              <a:rPr lang="sv-SE" b="1">
                <a:solidFill>
                  <a:schemeClr val="bg1"/>
                </a:solidFill>
                <a:latin typeface="Volvo Novum 3.1" pitchFamily="2" charset="0"/>
                <a:cs typeface="Volvo Novum 3.1" pitchFamily="2" charset="0"/>
              </a:rPr>
              <a:t> the </a:t>
            </a:r>
            <a:r>
              <a:rPr lang="sv-SE" b="1" err="1">
                <a:solidFill>
                  <a:schemeClr val="bg1"/>
                </a:solidFill>
                <a:latin typeface="Volvo Novum 3.1" pitchFamily="2" charset="0"/>
                <a:cs typeface="Volvo Novum 3.1" pitchFamily="2" charset="0"/>
              </a:rPr>
              <a:t>world</a:t>
            </a:r>
            <a:r>
              <a:rPr lang="sv-SE" b="1">
                <a:solidFill>
                  <a:schemeClr val="bg1"/>
                </a:solidFill>
                <a:latin typeface="Volvo Novum 3.1" pitchFamily="2" charset="0"/>
                <a:cs typeface="Volvo Novum 3.1" pitchFamily="2" charset="0"/>
              </a:rPr>
              <a:t>. </a:t>
            </a:r>
            <a:endParaRPr lang="sv-SE" b="1" spc="300">
              <a:solidFill>
                <a:schemeClr val="bg1"/>
              </a:solidFill>
              <a:latin typeface="Volvo Novum 3.1" pitchFamily="2" charset="0"/>
              <a:cs typeface="Volvo Novum 3.1" pitchFamily="2" charset="0"/>
            </a:endParaRPr>
          </a:p>
        </p:txBody>
      </p:sp>
    </p:spTree>
    <p:extLst>
      <p:ext uri="{BB962C8B-B14F-4D97-AF65-F5344CB8AC3E}">
        <p14:creationId xmlns:p14="http://schemas.microsoft.com/office/powerpoint/2010/main" val="345893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E224AD-B8B8-ADEE-7341-6B903D013A79}"/>
              </a:ext>
            </a:extLst>
          </p:cNvPr>
          <p:cNvSpPr/>
          <p:nvPr/>
        </p:nvSpPr>
        <p:spPr>
          <a:xfrm>
            <a:off x="0" y="1"/>
            <a:ext cx="12192000" cy="6858000"/>
          </a:xfrm>
          <a:prstGeom prst="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4000"/>
              </a:lnSpc>
              <a:spcBef>
                <a:spcPts val="952"/>
              </a:spcBef>
            </a:pPr>
            <a:endParaRPr lang="sv-SE" sz="1800" err="1">
              <a:solidFill>
                <a:schemeClr val="bg1"/>
              </a:solidFill>
            </a:endParaRPr>
          </a:p>
        </p:txBody>
      </p:sp>
      <p:sp>
        <p:nvSpPr>
          <p:cNvPr id="6" name="Text Placeholder 5">
            <a:extLst>
              <a:ext uri="{FF2B5EF4-FFF2-40B4-BE49-F238E27FC236}">
                <a16:creationId xmlns:a16="http://schemas.microsoft.com/office/drawing/2014/main" id="{490FCE4F-D446-ECE1-31CE-32E9B7A5E8C6}"/>
              </a:ext>
            </a:extLst>
          </p:cNvPr>
          <p:cNvSpPr>
            <a:spLocks noGrp="1"/>
          </p:cNvSpPr>
          <p:nvPr>
            <p:ph type="body" sz="quarter" idx="16"/>
          </p:nvPr>
        </p:nvSpPr>
        <p:spPr/>
        <p:txBody>
          <a:bodyPr/>
          <a:lstStyle/>
          <a:p>
            <a:endParaRPr lang="sv-SE"/>
          </a:p>
        </p:txBody>
      </p:sp>
      <p:sp>
        <p:nvSpPr>
          <p:cNvPr id="9" name="TextBox 8">
            <a:extLst>
              <a:ext uri="{FF2B5EF4-FFF2-40B4-BE49-F238E27FC236}">
                <a16:creationId xmlns:a16="http://schemas.microsoft.com/office/drawing/2014/main" id="{BCAACF4F-73A5-06C3-6CDA-C3D554D0EF4F}"/>
              </a:ext>
            </a:extLst>
          </p:cNvPr>
          <p:cNvSpPr txBox="1"/>
          <p:nvPr/>
        </p:nvSpPr>
        <p:spPr>
          <a:xfrm>
            <a:off x="2043112" y="2890391"/>
            <a:ext cx="8105775" cy="1077218"/>
          </a:xfrm>
          <a:prstGeom prst="rect">
            <a:avLst/>
          </a:prstGeom>
          <a:noFill/>
        </p:spPr>
        <p:txBody>
          <a:bodyPr wrap="square">
            <a:spAutoFit/>
          </a:bodyPr>
          <a:lstStyle/>
          <a:p>
            <a:pPr algn="ctr"/>
            <a:r>
              <a:rPr lang="sv-SE" sz="3200" b="1">
                <a:solidFill>
                  <a:schemeClr val="bg1"/>
                </a:solidFill>
                <a:latin typeface="Volvo Novum 3.1" pitchFamily="2" charset="0"/>
                <a:cs typeface="Volvo Novum 3.1" pitchFamily="2" charset="0"/>
              </a:rPr>
              <a:t>Your full attention in traffic can save lives </a:t>
            </a:r>
            <a:br>
              <a:rPr lang="sv-SE" sz="3200" b="1">
                <a:solidFill>
                  <a:schemeClr val="bg1"/>
                </a:solidFill>
                <a:latin typeface="Volvo Novum 3.1" pitchFamily="2" charset="0"/>
                <a:cs typeface="Volvo Novum 3.1" pitchFamily="2" charset="0"/>
              </a:rPr>
            </a:br>
            <a:r>
              <a:rPr lang="sv-SE" sz="3200" b="1">
                <a:solidFill>
                  <a:schemeClr val="bg1"/>
                </a:solidFill>
                <a:latin typeface="Volvo Novum 3.1" pitchFamily="2" charset="0"/>
                <a:cs typeface="Volvo Novum 3.1" pitchFamily="2" charset="0"/>
              </a:rPr>
              <a:t>- including your own. </a:t>
            </a:r>
          </a:p>
        </p:txBody>
      </p:sp>
    </p:spTree>
    <p:extLst>
      <p:ext uri="{BB962C8B-B14F-4D97-AF65-F5344CB8AC3E}">
        <p14:creationId xmlns:p14="http://schemas.microsoft.com/office/powerpoint/2010/main" val="4155870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28F197F3-EF54-42C9-0401-A2601488DAAC}"/>
              </a:ext>
            </a:extLst>
          </p:cNvPr>
          <p:cNvPicPr>
            <a:picLocks noGrp="1" noChangeAspect="1"/>
          </p:cNvPicPr>
          <p:nvPr>
            <p:ph type="pic" sz="quarter" idx="20"/>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p:pic>
      <p:sp>
        <p:nvSpPr>
          <p:cNvPr id="6" name="Text Placeholder 5">
            <a:extLst>
              <a:ext uri="{FF2B5EF4-FFF2-40B4-BE49-F238E27FC236}">
                <a16:creationId xmlns:a16="http://schemas.microsoft.com/office/drawing/2014/main" id="{1CE075D3-7E08-684C-DE6B-CF156F1FD00F}"/>
              </a:ext>
            </a:extLst>
          </p:cNvPr>
          <p:cNvSpPr>
            <a:spLocks noGrp="1"/>
          </p:cNvSpPr>
          <p:nvPr>
            <p:ph type="body" sz="quarter" idx="16"/>
          </p:nvPr>
        </p:nvSpPr>
        <p:spPr/>
        <p:txBody>
          <a:bodyPr/>
          <a:lstStyle/>
          <a:p>
            <a:endParaRPr lang="sv-SE"/>
          </a:p>
        </p:txBody>
      </p:sp>
      <p:sp>
        <p:nvSpPr>
          <p:cNvPr id="18" name="Title 8">
            <a:extLst>
              <a:ext uri="{FF2B5EF4-FFF2-40B4-BE49-F238E27FC236}">
                <a16:creationId xmlns:a16="http://schemas.microsoft.com/office/drawing/2014/main" id="{F07AB631-2C88-3009-4416-F6B6E4FC72C1}"/>
              </a:ext>
            </a:extLst>
          </p:cNvPr>
          <p:cNvSpPr txBox="1">
            <a:spLocks/>
          </p:cNvSpPr>
          <p:nvPr/>
        </p:nvSpPr>
        <p:spPr>
          <a:xfrm>
            <a:off x="2582166" y="2887279"/>
            <a:ext cx="7027668" cy="493200"/>
          </a:xfrm>
          <a:prstGeom prst="rect">
            <a:avLst/>
          </a:prstGeom>
        </p:spPr>
        <p:txBody>
          <a:bodyPr/>
          <a:lstStyle>
            <a:lvl1pPr algn="l" defTabSz="967710" rtl="0" eaLnBrk="1" latinLnBrk="0" hangingPunct="1">
              <a:lnSpc>
                <a:spcPct val="100000"/>
              </a:lnSpc>
              <a:spcBef>
                <a:spcPct val="0"/>
              </a:spcBef>
              <a:buNone/>
              <a:defRPr lang="en-US" sz="3200" b="1" kern="1200" smtClean="0">
                <a:solidFill>
                  <a:schemeClr val="tx1"/>
                </a:solidFill>
                <a:latin typeface="+mj-lt"/>
                <a:ea typeface="+mj-ea"/>
                <a:cs typeface="+mn-cs"/>
              </a:defRPr>
            </a:lvl1pPr>
          </a:lstStyle>
          <a:p>
            <a:pPr algn="ctr"/>
            <a:r>
              <a:rPr lang="sv-SE" err="1">
                <a:solidFill>
                  <a:schemeClr val="bg1"/>
                </a:solidFill>
                <a:latin typeface="Volvo Novum 3.1" pitchFamily="2" charset="0"/>
                <a:cs typeface="Volvo Novum 3.1" pitchFamily="2" charset="0"/>
              </a:rPr>
              <a:t>Are</a:t>
            </a:r>
            <a:r>
              <a:rPr lang="sv-SE">
                <a:solidFill>
                  <a:schemeClr val="bg1"/>
                </a:solidFill>
                <a:latin typeface="Volvo Novum 3.1" pitchFamily="2" charset="0"/>
                <a:cs typeface="Volvo Novum 3.1" pitchFamily="2" charset="0"/>
              </a:rPr>
              <a:t> </a:t>
            </a:r>
            <a:r>
              <a:rPr lang="sv-SE" err="1">
                <a:solidFill>
                  <a:schemeClr val="bg1"/>
                </a:solidFill>
                <a:latin typeface="Volvo Novum 3.1" pitchFamily="2" charset="0"/>
                <a:cs typeface="Volvo Novum 3.1" pitchFamily="2" charset="0"/>
              </a:rPr>
              <a:t>you</a:t>
            </a:r>
            <a:r>
              <a:rPr lang="sv-SE">
                <a:solidFill>
                  <a:schemeClr val="bg1"/>
                </a:solidFill>
                <a:latin typeface="Volvo Novum 3.1" pitchFamily="2" charset="0"/>
                <a:cs typeface="Volvo Novum 3.1" pitchFamily="2" charset="0"/>
              </a:rPr>
              <a:t> part </a:t>
            </a:r>
            <a:r>
              <a:rPr lang="sv-SE" err="1">
                <a:solidFill>
                  <a:schemeClr val="bg1"/>
                </a:solidFill>
                <a:latin typeface="Volvo Novum 3.1" pitchFamily="2" charset="0"/>
                <a:cs typeface="Volvo Novum 3.1" pitchFamily="2" charset="0"/>
              </a:rPr>
              <a:t>of</a:t>
            </a:r>
            <a:r>
              <a:rPr lang="sv-SE">
                <a:solidFill>
                  <a:schemeClr val="bg1"/>
                </a:solidFill>
                <a:latin typeface="Volvo Novum 3.1" pitchFamily="2" charset="0"/>
                <a:cs typeface="Volvo Novum 3.1" pitchFamily="2" charset="0"/>
              </a:rPr>
              <a:t> the </a:t>
            </a:r>
            <a:r>
              <a:rPr lang="sv-SE" err="1">
                <a:solidFill>
                  <a:schemeClr val="bg1"/>
                </a:solidFill>
                <a:latin typeface="Volvo Novum 3.1" pitchFamily="2" charset="0"/>
                <a:cs typeface="Volvo Novum 3.1" pitchFamily="2" charset="0"/>
              </a:rPr>
              <a:t>traffic</a:t>
            </a:r>
            <a:r>
              <a:rPr lang="sv-SE">
                <a:solidFill>
                  <a:schemeClr val="bg1"/>
                </a:solidFill>
                <a:latin typeface="Volvo Novum 3.1" pitchFamily="2" charset="0"/>
                <a:cs typeface="Volvo Novum 3.1" pitchFamily="2" charset="0"/>
              </a:rPr>
              <a:t> </a:t>
            </a:r>
            <a:r>
              <a:rPr lang="sv-SE" err="1">
                <a:solidFill>
                  <a:schemeClr val="bg1"/>
                </a:solidFill>
                <a:latin typeface="Volvo Novum 3.1" pitchFamily="2" charset="0"/>
                <a:cs typeface="Volvo Novum 3.1" pitchFamily="2" charset="0"/>
              </a:rPr>
              <a:t>flow</a:t>
            </a:r>
            <a:r>
              <a:rPr lang="sv-SE">
                <a:solidFill>
                  <a:schemeClr val="bg1"/>
                </a:solidFill>
                <a:latin typeface="Volvo Novum 3.1" pitchFamily="2" charset="0"/>
                <a:cs typeface="Volvo Novum 3.1" pitchFamily="2" charset="0"/>
              </a:rPr>
              <a:t>?</a:t>
            </a:r>
          </a:p>
        </p:txBody>
      </p:sp>
    </p:spTree>
    <p:extLst>
      <p:ext uri="{BB962C8B-B14F-4D97-AF65-F5344CB8AC3E}">
        <p14:creationId xmlns:p14="http://schemas.microsoft.com/office/powerpoint/2010/main" val="1300014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78E31708-5113-EC92-4ED6-E4C1C86FD4F0}"/>
              </a:ext>
            </a:extLst>
          </p:cNvPr>
          <p:cNvSpPr>
            <a:spLocks noGrp="1"/>
          </p:cNvSpPr>
          <p:nvPr>
            <p:ph type="subTitle" idx="1"/>
          </p:nvPr>
        </p:nvSpPr>
        <p:spPr>
          <a:xfrm>
            <a:off x="2668587" y="3504750"/>
            <a:ext cx="6854825" cy="754236"/>
          </a:xfrm>
        </p:spPr>
        <p:txBody>
          <a:bodyPr/>
          <a:lstStyle/>
          <a:p>
            <a:r>
              <a:rPr lang="en-US"/>
              <a:t>Interactive scenarios and practical safety tips</a:t>
            </a:r>
            <a:endParaRPr lang="en-SE"/>
          </a:p>
        </p:txBody>
      </p:sp>
      <p:sp>
        <p:nvSpPr>
          <p:cNvPr id="4" name="Title 3">
            <a:extLst>
              <a:ext uri="{FF2B5EF4-FFF2-40B4-BE49-F238E27FC236}">
                <a16:creationId xmlns:a16="http://schemas.microsoft.com/office/drawing/2014/main" id="{573295E8-D02E-906C-4953-1306F13C1B96}"/>
              </a:ext>
            </a:extLst>
          </p:cNvPr>
          <p:cNvSpPr>
            <a:spLocks noGrp="1"/>
          </p:cNvSpPr>
          <p:nvPr>
            <p:ph type="title"/>
          </p:nvPr>
        </p:nvSpPr>
        <p:spPr>
          <a:xfrm>
            <a:off x="2001669" y="2296600"/>
            <a:ext cx="8188657" cy="1135374"/>
          </a:xfrm>
        </p:spPr>
        <p:txBody>
          <a:bodyPr/>
          <a:lstStyle/>
          <a:p>
            <a:r>
              <a:rPr lang="sv-SE"/>
              <a:t>E-learning module</a:t>
            </a:r>
            <a:endParaRPr lang="en-SE"/>
          </a:p>
        </p:txBody>
      </p:sp>
    </p:spTree>
    <p:extLst>
      <p:ext uri="{BB962C8B-B14F-4D97-AF65-F5344CB8AC3E}">
        <p14:creationId xmlns:p14="http://schemas.microsoft.com/office/powerpoint/2010/main" val="4039672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504B2E13-E191-7AC8-5409-CFA8BF255F9B}"/>
              </a:ext>
            </a:extLst>
          </p:cNvPr>
          <p:cNvSpPr>
            <a:spLocks noGrp="1"/>
          </p:cNvSpPr>
          <p:nvPr>
            <p:ph type="title"/>
          </p:nvPr>
        </p:nvSpPr>
        <p:spPr/>
        <p:txBody>
          <a:bodyPr/>
          <a:lstStyle/>
          <a:p>
            <a:r>
              <a:rPr lang="en-SE"/>
              <a:t>The digital e-learning</a:t>
            </a:r>
          </a:p>
        </p:txBody>
      </p:sp>
      <p:pic>
        <p:nvPicPr>
          <p:cNvPr id="12" name="Picture 11" descr="A person standing in front of a bus&#10;&#10;AI-generated content may be incorrect.">
            <a:extLst>
              <a:ext uri="{FF2B5EF4-FFF2-40B4-BE49-F238E27FC236}">
                <a16:creationId xmlns:a16="http://schemas.microsoft.com/office/drawing/2014/main" id="{BDE72C2E-7438-5F6F-9D3E-C1052B45643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721103" y="2272351"/>
            <a:ext cx="2769542" cy="2584158"/>
          </a:xfrm>
          <a:prstGeom prst="rect">
            <a:avLst/>
          </a:prstGeom>
        </p:spPr>
      </p:pic>
      <p:sp>
        <p:nvSpPr>
          <p:cNvPr id="2" name="Text Placeholder 1">
            <a:extLst>
              <a:ext uri="{FF2B5EF4-FFF2-40B4-BE49-F238E27FC236}">
                <a16:creationId xmlns:a16="http://schemas.microsoft.com/office/drawing/2014/main" id="{87CA399B-CC0A-C4AD-44A9-B8C3D31A1BEB}"/>
              </a:ext>
            </a:extLst>
          </p:cNvPr>
          <p:cNvSpPr>
            <a:spLocks noGrp="1"/>
          </p:cNvSpPr>
          <p:nvPr>
            <p:ph type="body" sz="quarter" idx="13"/>
          </p:nvPr>
        </p:nvSpPr>
        <p:spPr>
          <a:xfrm>
            <a:off x="7067260" y="2016927"/>
            <a:ext cx="3581059" cy="387178"/>
          </a:xfrm>
        </p:spPr>
        <p:txBody>
          <a:bodyPr/>
          <a:lstStyle/>
          <a:p>
            <a:pPr marL="0" indent="0" algn="ctr">
              <a:spcBef>
                <a:spcPts val="0"/>
              </a:spcBef>
              <a:buNone/>
            </a:pPr>
            <a:r>
              <a:rPr lang="sv-SE" sz="1400" err="1"/>
              <a:t>Use</a:t>
            </a:r>
            <a:r>
              <a:rPr lang="sv-SE" sz="1400"/>
              <a:t> </a:t>
            </a:r>
            <a:r>
              <a:rPr lang="sv-SE" sz="1400" err="1"/>
              <a:t>your</a:t>
            </a:r>
            <a:r>
              <a:rPr lang="sv-SE" sz="1400"/>
              <a:t> </a:t>
            </a:r>
            <a:r>
              <a:rPr lang="sv-SE" sz="1400" err="1"/>
              <a:t>phone</a:t>
            </a:r>
            <a:r>
              <a:rPr lang="sv-SE" sz="1400"/>
              <a:t> or computer</a:t>
            </a:r>
          </a:p>
        </p:txBody>
      </p:sp>
      <p:pic>
        <p:nvPicPr>
          <p:cNvPr id="10" name="Picture 9" descr="A black background with a black square&#10;&#10;AI-generated content may be incorrect.">
            <a:extLst>
              <a:ext uri="{FF2B5EF4-FFF2-40B4-BE49-F238E27FC236}">
                <a16:creationId xmlns:a16="http://schemas.microsoft.com/office/drawing/2014/main" id="{3794B545-B25B-E53A-5792-9C0D362C4E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37834" y="2463571"/>
            <a:ext cx="2039914" cy="2039914"/>
          </a:xfrm>
          <a:prstGeom prst="rect">
            <a:avLst/>
          </a:prstGeom>
        </p:spPr>
      </p:pic>
      <p:sp>
        <p:nvSpPr>
          <p:cNvPr id="15" name="Text Placeholder 1">
            <a:extLst>
              <a:ext uri="{FF2B5EF4-FFF2-40B4-BE49-F238E27FC236}">
                <a16:creationId xmlns:a16="http://schemas.microsoft.com/office/drawing/2014/main" id="{E60245A1-6B3F-0647-ED8E-64378A9C7127}"/>
              </a:ext>
            </a:extLst>
          </p:cNvPr>
          <p:cNvSpPr txBox="1">
            <a:spLocks/>
          </p:cNvSpPr>
          <p:nvPr/>
        </p:nvSpPr>
        <p:spPr>
          <a:xfrm>
            <a:off x="6174849" y="4617669"/>
            <a:ext cx="5365880" cy="387178"/>
          </a:xfrm>
          <a:prstGeom prst="rect">
            <a:avLst/>
          </a:prstGeom>
        </p:spPr>
        <p:txBody>
          <a:bodyPr vert="horz" lIns="144000" tIns="45720" rIns="144000" bIns="45720" rtlCol="0">
            <a:noAutofit/>
          </a:bodyPr>
          <a:lstStyle>
            <a:lvl1pPr marL="155575" indent="-155575" algn="l" defTabSz="967710" rtl="0" eaLnBrk="1" fontAlgn="base" latinLnBrk="0" hangingPunct="1">
              <a:lnSpc>
                <a:spcPct val="114000"/>
              </a:lnSpc>
              <a:spcBef>
                <a:spcPts val="952"/>
              </a:spcBef>
              <a:spcAft>
                <a:spcPts val="0"/>
              </a:spcAft>
              <a:buClr>
                <a:schemeClr val="accent1"/>
              </a:buClr>
              <a:buFont typeface="Arial" panose="020B0604020202020204" pitchFamily="34" charset="0"/>
              <a:buChar char="•"/>
              <a:defRPr lang="en-US" sz="1800" kern="1200" smtClean="0">
                <a:solidFill>
                  <a:schemeClr val="tx1"/>
                </a:solidFill>
                <a:latin typeface="+mn-lt"/>
                <a:ea typeface="Volvo Novum 3.1" pitchFamily="50" charset="0"/>
                <a:cs typeface="+mn-cs"/>
              </a:defRPr>
            </a:lvl1pPr>
            <a:lvl2pPr marL="358775" indent="-176213"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2pPr>
            <a:lvl3pPr marL="488950" indent="-130175" algn="l" defTabSz="967710" rtl="0" eaLnBrk="1" fontAlgn="base" latinLnBrk="0" hangingPunct="1">
              <a:lnSpc>
                <a:spcPct val="114000"/>
              </a:lnSpc>
              <a:spcBef>
                <a:spcPts val="952"/>
              </a:spcBef>
              <a:spcAft>
                <a:spcPts val="0"/>
              </a:spcAft>
              <a:buClr>
                <a:schemeClr val="accent1"/>
              </a:buClr>
              <a:buSzPct val="90000"/>
              <a:buFont typeface="Arial" panose="020B0604020202020204" pitchFamily="34" charset="0"/>
              <a:buChar char="•"/>
              <a:defRPr lang="en-US" sz="1600" kern="1200" smtClean="0">
                <a:solidFill>
                  <a:schemeClr val="tx1"/>
                </a:solidFill>
                <a:latin typeface="+mn-lt"/>
                <a:ea typeface="Volvo Novum 3.1" pitchFamily="50" charset="0"/>
                <a:cs typeface="+mn-cs"/>
              </a:defRPr>
            </a:lvl3pPr>
            <a:lvl4pPr marL="654050" indent="-1714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4pPr>
            <a:lvl5pPr marL="765175" indent="-107950" algn="l" defTabSz="967710" rtl="0" eaLnBrk="1" latinLnBrk="0" hangingPunct="1">
              <a:lnSpc>
                <a:spcPct val="114000"/>
              </a:lnSpc>
              <a:spcBef>
                <a:spcPts val="952"/>
              </a:spcBef>
              <a:spcAft>
                <a:spcPts val="0"/>
              </a:spcAft>
              <a:buClr>
                <a:schemeClr val="accent1"/>
              </a:buClr>
              <a:buFont typeface="Arial" panose="020B0604020202020204" pitchFamily="34" charset="0"/>
              <a:buChar char="•"/>
              <a:defRPr sz="1600" kern="1200">
                <a:solidFill>
                  <a:schemeClr val="tx1"/>
                </a:solidFill>
                <a:latin typeface="+mn-lt"/>
                <a:ea typeface="Volvo Novum 3.1" pitchFamily="50" charset="0"/>
                <a:cs typeface="+mn-cs"/>
              </a:defRPr>
            </a:lvl5pPr>
            <a:lvl6pPr marL="266120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6pPr>
            <a:lvl7pPr marL="3145056"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7pPr>
            <a:lvl8pPr marL="3628911"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8pPr>
            <a:lvl9pPr marL="4112765" indent="-241927" algn="l" defTabSz="967710" rtl="0" eaLnBrk="1" latinLnBrk="0" hangingPunct="1">
              <a:spcBef>
                <a:spcPct val="20000"/>
              </a:spcBef>
              <a:buFont typeface="Volvo Novum 3.1" pitchFamily="50" charset="0"/>
              <a:buChar char="•"/>
              <a:defRPr sz="2117" kern="1200">
                <a:solidFill>
                  <a:schemeClr val="tx1"/>
                </a:solidFill>
                <a:latin typeface="+mn-lt"/>
                <a:ea typeface="+mn-ea"/>
                <a:cs typeface="+mn-cs"/>
              </a:defRPr>
            </a:lvl9pPr>
          </a:lstStyle>
          <a:p>
            <a:pPr marL="0" indent="0" algn="ctr">
              <a:spcBef>
                <a:spcPts val="0"/>
              </a:spcBef>
              <a:buNone/>
            </a:pPr>
            <a:r>
              <a:rPr lang="sv-SE" sz="1400"/>
              <a:t>Scan QR-code or go to volvotrucks.com/seeandbeseen </a:t>
            </a:r>
            <a:br>
              <a:rPr lang="sv-SE" sz="1400">
                <a:solidFill>
                  <a:srgbClr val="06497A"/>
                </a:solidFill>
              </a:rPr>
            </a:br>
            <a:endParaRPr lang="sv-SE" sz="1400"/>
          </a:p>
        </p:txBody>
      </p:sp>
      <p:cxnSp>
        <p:nvCxnSpPr>
          <p:cNvPr id="17" name="Straight Connector 16">
            <a:extLst>
              <a:ext uri="{FF2B5EF4-FFF2-40B4-BE49-F238E27FC236}">
                <a16:creationId xmlns:a16="http://schemas.microsoft.com/office/drawing/2014/main" id="{53D2EF4D-4B56-7ED0-7AE7-ECEF634986DA}"/>
              </a:ext>
            </a:extLst>
          </p:cNvPr>
          <p:cNvCxnSpPr>
            <a:cxnSpLocks/>
          </p:cNvCxnSpPr>
          <p:nvPr/>
        </p:nvCxnSpPr>
        <p:spPr>
          <a:xfrm>
            <a:off x="6096000" y="2133600"/>
            <a:ext cx="0" cy="3527425"/>
          </a:xfrm>
          <a:prstGeom prst="line">
            <a:avLst/>
          </a:prstGeom>
          <a:ln w="9525">
            <a:solidFill>
              <a:srgbClr val="888B8D"/>
            </a:solidFill>
            <a:headEnd type="none" w="med" len="me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940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ELECTEDLANGUAGE" val="English US"/>
  <p:tag name="THINKCELLUNDODONOTDELETE" val="0"/>
</p:tagLst>
</file>

<file path=ppt/theme/theme1.xml><?xml version="1.0" encoding="utf-8"?>
<a:theme xmlns:a="http://schemas.openxmlformats.org/drawingml/2006/main" name="Volvo Group Template 2.0">
  <a:themeElements>
    <a:clrScheme name="Volvo 240502">
      <a:dk1>
        <a:srgbClr val="000000"/>
      </a:dk1>
      <a:lt1>
        <a:srgbClr val="FFFFFF"/>
      </a:lt1>
      <a:dk2>
        <a:srgbClr val="53565A"/>
      </a:dk2>
      <a:lt2>
        <a:srgbClr val="E8E5E3"/>
      </a:lt2>
      <a:accent1>
        <a:srgbClr val="202A44"/>
      </a:accent1>
      <a:accent2>
        <a:srgbClr val="A7A8A9"/>
      </a:accent2>
      <a:accent3>
        <a:srgbClr val="8DC9BF"/>
      </a:accent3>
      <a:accent4>
        <a:srgbClr val="678C96"/>
      </a:accent4>
      <a:accent5>
        <a:srgbClr val="A8D46B"/>
      </a:accent5>
      <a:accent6>
        <a:srgbClr val="53565A"/>
      </a:accent6>
      <a:hlink>
        <a:srgbClr val="396976"/>
      </a:hlink>
      <a:folHlink>
        <a:srgbClr val="96B0B6"/>
      </a:folHlink>
    </a:clrScheme>
    <a:fontScheme name="Volvo 20240502">
      <a:majorFont>
        <a:latin typeface="Volvo Novum 3.1"/>
        <a:ea typeface=""/>
        <a:cs typeface=""/>
      </a:majorFont>
      <a:minorFont>
        <a:latin typeface="Volvo Novum 3.1"/>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9050">
          <a:noFill/>
        </a:ln>
      </a:spPr>
      <a:bodyPr rtlCol="0" anchor="ctr"/>
      <a:lstStyle>
        <a:defPPr algn="ctr">
          <a:lnSpc>
            <a:spcPct val="114000"/>
          </a:lnSpc>
          <a:spcBef>
            <a:spcPts val="952"/>
          </a:spcBef>
          <a:defRPr sz="18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888B8D"/>
          </a:solidFill>
          <a:headEnd type="none" w="med" len="me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lnSpc>
            <a:spcPct val="114000"/>
          </a:lnSpc>
          <a:spcBef>
            <a:spcPts val="952"/>
          </a:spcBef>
          <a:defRPr sz="1800" dirty="0" err="1" smtClean="0"/>
        </a:defPPr>
      </a:lstStyle>
    </a:txDef>
  </a:objectDefaults>
  <a:extraClrSchemeLst/>
  <a:custClrLst>
    <a:custClr name="Volvo Sea">
      <a:srgbClr val="1B365D"/>
    </a:custClr>
    <a:custClr name="Volvo Flow">
      <a:srgbClr val="2D606F"/>
    </a:custClr>
    <a:custClr name="Volvo Volvo Teal">
      <a:srgbClr val="1E6659"/>
    </a:custClr>
    <a:custClr name="Volvo Leaf">
      <a:srgbClr val="426932"/>
    </a:custClr>
    <a:custClr name="Volvo Sand">
      <a:srgbClr val="7D5638"/>
    </a:custClr>
    <a:custClr name="Volvo Blue">
      <a:srgbClr val="202A44"/>
    </a:custClr>
    <a:custClr name="Black">
      <a:srgbClr val="000000"/>
    </a:custClr>
    <a:custClr name="White">
      <a:srgbClr val="FFFFFF"/>
    </a:custClr>
    <a:custClr name="Volvo Grey One">
      <a:srgbClr val="53565A"/>
    </a:custClr>
    <a:custClr name="BLANK">
      <a:srgbClr val="FFFFFF"/>
    </a:custClr>
    <a:custClr name="Volvo Sea One">
      <a:srgbClr val="06497A"/>
    </a:custClr>
    <a:custClr name="Volvo Flow One">
      <a:srgbClr val="396976"/>
    </a:custClr>
    <a:custClr name="Volvo Volvo Teal One">
      <a:srgbClr val="B8DED8"/>
    </a:custClr>
    <a:custClr name="Volvo Leaf One">
      <a:srgbClr val="C8E691"/>
    </a:custClr>
    <a:custClr name="Volvo Sand One">
      <a:srgbClr val="AC8464"/>
    </a:custClr>
    <a:custClr name="BLANK">
      <a:srgbClr val="FFFFFF"/>
    </a:custClr>
    <a:custClr name="BLANK">
      <a:srgbClr val="FFFFFF"/>
    </a:custClr>
    <a:custClr name="BLANK">
      <a:srgbClr val="FFFFFF"/>
    </a:custClr>
    <a:custClr name="Volvo Grey Two">
      <a:srgbClr val="888B8D"/>
    </a:custClr>
    <a:custClr name="BLANK">
      <a:srgbClr val="FFFFFF"/>
    </a:custClr>
    <a:custClr name="Volvo Sea Two">
      <a:srgbClr val="476896"/>
    </a:custClr>
    <a:custClr name="Volvo Flow Two">
      <a:srgbClr val="678C96"/>
    </a:custClr>
    <a:custClr name="Volvo Volvo Teal Two">
      <a:srgbClr val="8DC9BF"/>
    </a:custClr>
    <a:custClr name="Volvo Leaf Two">
      <a:srgbClr val="A8D46B"/>
    </a:custClr>
    <a:custClr name="Volvo Sand Two">
      <a:srgbClr val="C0A790"/>
    </a:custClr>
    <a:custClr name="BLANK">
      <a:srgbClr val="FFFFFF"/>
    </a:custClr>
    <a:custClr name="BLANK">
      <a:srgbClr val="FFFFFF"/>
    </a:custClr>
    <a:custClr name="BLANK">
      <a:srgbClr val="FFFFFF"/>
    </a:custClr>
    <a:custClr name="Volvo Grey Three">
      <a:srgbClr val="A7A8A9"/>
    </a:custClr>
    <a:custClr name="BLANK">
      <a:srgbClr val="FFFFFF"/>
    </a:custClr>
    <a:custClr name="Volvo Sea Three">
      <a:srgbClr val="7B9AB8"/>
    </a:custClr>
    <a:custClr name="Volvo Flow Three">
      <a:srgbClr val="96B0B6"/>
    </a:custClr>
    <a:custClr name="Volvo Volvo Teal Three">
      <a:srgbClr val="66B3A6"/>
    </a:custClr>
    <a:custClr name="Volvo Leaf Three">
      <a:srgbClr val="8FC54E"/>
    </a:custClr>
    <a:custClr name="Volvo Sand Three">
      <a:srgbClr val="D8BEA4"/>
    </a:custClr>
    <a:custClr name="BLANK">
      <a:srgbClr val="FFFFFF"/>
    </a:custClr>
    <a:custClr name="BLANK">
      <a:srgbClr val="FFFFFF"/>
    </a:custClr>
    <a:custClr name="BLANK">
      <a:srgbClr val="FFFFFF"/>
    </a:custClr>
    <a:custClr name="Volvo Grey Four">
      <a:srgbClr val="E1DFDD"/>
    </a:custClr>
    <a:custClr name="BLANK">
      <a:srgbClr val="FFFFFF"/>
    </a:custClr>
    <a:custClr name="Volvo Sea Four">
      <a:srgbClr val="D8E1EB"/>
    </a:custClr>
    <a:custClr name="Volvo Flow Four">
      <a:srgbClr val="C3D2D6"/>
    </a:custClr>
    <a:custClr name="Volvo Volvo Teal Four">
      <a:srgbClr val="50A294"/>
    </a:custClr>
    <a:custClr name="Volvo Leaf Four">
      <a:srgbClr val="78B833"/>
    </a:custClr>
    <a:custClr name="Volvo Sand Four">
      <a:srgbClr val="EEE2D2"/>
    </a:custClr>
    <a:custClr name="BLANK">
      <a:srgbClr val="FFFFFF"/>
    </a:custClr>
    <a:custClr name="BLANK">
      <a:srgbClr val="FFFFFF"/>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Volvo Group_template_new_20210901.potx" id="{F5602CD0-50A1-4902-9886-89B4FDDA0C2B}" vid="{F0B3A50A-5579-4587-A220-FA12069062F6}"/>
    </a:ext>
  </a:extLst>
</a:theme>
</file>

<file path=ppt/theme/theme2.xml><?xml version="1.0" encoding="utf-8"?>
<a:theme xmlns:a="http://schemas.openxmlformats.org/drawingml/2006/main" name="Office Theme">
  <a:themeElements>
    <a:clrScheme name="Volvo 240502">
      <a:dk1>
        <a:srgbClr val="000000"/>
      </a:dk1>
      <a:lt1>
        <a:srgbClr val="FFFFFF"/>
      </a:lt1>
      <a:dk2>
        <a:srgbClr val="53565A"/>
      </a:dk2>
      <a:lt2>
        <a:srgbClr val="E8E5E3"/>
      </a:lt2>
      <a:accent1>
        <a:srgbClr val="202A44"/>
      </a:accent1>
      <a:accent2>
        <a:srgbClr val="A7A8A9"/>
      </a:accent2>
      <a:accent3>
        <a:srgbClr val="8DC9BF"/>
      </a:accent3>
      <a:accent4>
        <a:srgbClr val="678C96"/>
      </a:accent4>
      <a:accent5>
        <a:srgbClr val="A8D46B"/>
      </a:accent5>
      <a:accent6>
        <a:srgbClr val="53565A"/>
      </a:accent6>
      <a:hlink>
        <a:srgbClr val="396976"/>
      </a:hlink>
      <a:folHlink>
        <a:srgbClr val="96B0B6"/>
      </a:folHlink>
    </a:clrScheme>
    <a:fontScheme name="Volvo 20240502">
      <a:majorFont>
        <a:latin typeface="Volvo Novum 3.1"/>
        <a:ea typeface=""/>
        <a:cs typeface=""/>
      </a:majorFont>
      <a:minorFont>
        <a:latin typeface="Volvo Novum 3.1"/>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Volvo 240502">
      <a:dk1>
        <a:srgbClr val="000000"/>
      </a:dk1>
      <a:lt1>
        <a:srgbClr val="FFFFFF"/>
      </a:lt1>
      <a:dk2>
        <a:srgbClr val="53565A"/>
      </a:dk2>
      <a:lt2>
        <a:srgbClr val="E8E5E3"/>
      </a:lt2>
      <a:accent1>
        <a:srgbClr val="202A44"/>
      </a:accent1>
      <a:accent2>
        <a:srgbClr val="A7A8A9"/>
      </a:accent2>
      <a:accent3>
        <a:srgbClr val="8DC9BF"/>
      </a:accent3>
      <a:accent4>
        <a:srgbClr val="678C96"/>
      </a:accent4>
      <a:accent5>
        <a:srgbClr val="A8D46B"/>
      </a:accent5>
      <a:accent6>
        <a:srgbClr val="53565A"/>
      </a:accent6>
      <a:hlink>
        <a:srgbClr val="396976"/>
      </a:hlink>
      <a:folHlink>
        <a:srgbClr val="96B0B6"/>
      </a:folHlink>
    </a:clrScheme>
    <a:fontScheme name="Volvo 20240502">
      <a:majorFont>
        <a:latin typeface="Volvo Novum 3.1"/>
        <a:ea typeface=""/>
        <a:cs typeface=""/>
      </a:majorFont>
      <a:minorFont>
        <a:latin typeface="Volvo Novum 3.1"/>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189215E-6887-484C-9097-5E8F7F4B3431}">
  <we:reference id="f12c312d-282a-4734-8843-05915fdfef0b" version="4.6.0.0" store="EXCatalog" storeType="EXCatalog"/>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0</TotalTime>
  <Words>1725</Words>
  <Application>Microsoft Office PowerPoint</Application>
  <PresentationFormat>Widescreen</PresentationFormat>
  <Paragraphs>162</Paragraphs>
  <Slides>23</Slides>
  <Notes>15</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Volvo Broad Spread</vt:lpstr>
      <vt:lpstr>Volvo Broad Spread Outline Medi</vt:lpstr>
      <vt:lpstr>Volvo Broad Spread Outline Larg</vt:lpstr>
      <vt:lpstr>Volvo Novum 3.1</vt:lpstr>
      <vt:lpstr>System Font Regular</vt:lpstr>
      <vt:lpstr>Volvo Broad Spread Outline Smal</vt:lpstr>
      <vt:lpstr>ＭＳ Ｐゴシック</vt:lpstr>
      <vt:lpstr>Arial</vt:lpstr>
      <vt:lpstr>Volvo Group Template 2.0</vt:lpstr>
      <vt:lpstr>PowerPoint Presentation</vt:lpstr>
      <vt:lpstr>Instructions to the facilitator</vt:lpstr>
      <vt:lpstr>Introduction</vt:lpstr>
      <vt:lpstr>PowerPoint Presentation</vt:lpstr>
      <vt:lpstr>PowerPoint Presentation</vt:lpstr>
      <vt:lpstr>PowerPoint Presentation</vt:lpstr>
      <vt:lpstr>PowerPoint Presentation</vt:lpstr>
      <vt:lpstr>E-learning module</vt:lpstr>
      <vt:lpstr>The digital e-learning</vt:lpstr>
      <vt:lpstr>Group discussion exercise</vt:lpstr>
      <vt:lpstr>Instructions</vt:lpstr>
      <vt:lpstr>How to carry out the exercise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Practical visibility exercise</vt:lpstr>
      <vt:lpstr>Practical visibility exercise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2024-09-18T08:08:32Z</dcterms:created>
  <dcterms:modified xsi:type="dcterms:W3CDTF">2026-01-09T14:29:04Z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9540963-e559-4020-8a90-fe8a502c2801_Enabled">
    <vt:lpwstr>true</vt:lpwstr>
  </property>
  <property fmtid="{D5CDD505-2E9C-101B-9397-08002B2CF9AE}" pid="3" name="MSIP_Label_19540963-e559-4020-8a90-fe8a502c2801_SetDate">
    <vt:lpwstr>2025-11-25T10:50:45Z</vt:lpwstr>
  </property>
  <property fmtid="{D5CDD505-2E9C-101B-9397-08002B2CF9AE}" pid="4" name="MSIP_Label_19540963-e559-4020-8a90-fe8a502c2801_Method">
    <vt:lpwstr>Standard</vt:lpwstr>
  </property>
  <property fmtid="{D5CDD505-2E9C-101B-9397-08002B2CF9AE}" pid="5" name="MSIP_Label_19540963-e559-4020-8a90-fe8a502c2801_Name">
    <vt:lpwstr>19540963-e559-4020-8a90-fe8a502c2801</vt:lpwstr>
  </property>
  <property fmtid="{D5CDD505-2E9C-101B-9397-08002B2CF9AE}" pid="6" name="MSIP_Label_19540963-e559-4020-8a90-fe8a502c2801_SiteId">
    <vt:lpwstr>f25493ae-1c98-41d7-8a33-0be75f5fe603</vt:lpwstr>
  </property>
  <property fmtid="{D5CDD505-2E9C-101B-9397-08002B2CF9AE}" pid="7" name="MSIP_Label_19540963-e559-4020-8a90-fe8a502c2801_ActionId">
    <vt:lpwstr>178e3139-179f-4054-a054-61bdd96defb5</vt:lpwstr>
  </property>
  <property fmtid="{D5CDD505-2E9C-101B-9397-08002B2CF9AE}" pid="8" name="MSIP_Label_19540963-e559-4020-8a90-fe8a502c2801_ContentBits">
    <vt:lpwstr>0</vt:lpwstr>
  </property>
  <property fmtid="{D5CDD505-2E9C-101B-9397-08002B2CF9AE}" pid="9" name="MSIP_Label_19540963-e559-4020-8a90-fe8a502c2801_Tag">
    <vt:lpwstr>10, 3, 0, 1</vt:lpwstr>
  </property>
</Properties>
</file>